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D4-4C3E-93CF-C53CCD5EB0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D4-4C3E-93CF-C53CCD5EB0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D4-4C3E-93CF-C53CCD5EB0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D4-4C3E-93CF-C53CCD5EB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647776"/>
        <c:axId val="168649088"/>
      </c:lineChart>
      <c:dateAx>
        <c:axId val="16864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49088"/>
        <c:crosses val="autoZero"/>
        <c:auto val="1"/>
        <c:lblOffset val="100"/>
        <c:baseTimeUnit val="months"/>
      </c:dateAx>
      <c:valAx>
        <c:axId val="16864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4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7401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848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2017-02-07T16:55:36Z</dcterms:created>
  <dcterms:modified xsi:type="dcterms:W3CDTF">2017-02-07T16:55:40Z</dcterms:modified>
</cp:coreProperties>
</file>