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Hardee's Arabia</c:v>
                </c:pt>
                <c:pt idx="1">
                  <c:v>McDonald's Jordan</c:v>
                </c:pt>
                <c:pt idx="2">
                  <c:v>Burger King - Jordan</c:v>
                </c:pt>
                <c:pt idx="3">
                  <c:v>Buffalo Wings &amp; Rings - Jordan</c:v>
                </c:pt>
                <c:pt idx="4">
                  <c:v>99 grill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23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96-4E77-A58C-C6947C5948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Hardee's Arabia</c:v>
                </c:pt>
                <c:pt idx="1">
                  <c:v>McDonald's Jordan</c:v>
                </c:pt>
                <c:pt idx="2">
                  <c:v>Burger King - Jordan</c:v>
                </c:pt>
                <c:pt idx="3">
                  <c:v>Buffalo Wings &amp; Rings - Jordan</c:v>
                </c:pt>
                <c:pt idx="4">
                  <c:v>99 grill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96-4E77-A58C-C6947C5948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Hardee's Arabia</c:v>
                </c:pt>
                <c:pt idx="1">
                  <c:v>McDonald's Jordan</c:v>
                </c:pt>
                <c:pt idx="2">
                  <c:v>Burger King - Jordan</c:v>
                </c:pt>
                <c:pt idx="3">
                  <c:v>Buffalo Wings &amp; Rings - Jordan</c:v>
                </c:pt>
                <c:pt idx="4">
                  <c:v>99 grill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214</c:v>
                </c:pt>
                <c:pt idx="1">
                  <c:v>138</c:v>
                </c:pt>
                <c:pt idx="2">
                  <c:v>218</c:v>
                </c:pt>
                <c:pt idx="3">
                  <c:v>517</c:v>
                </c:pt>
                <c:pt idx="4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96-4E77-A58C-C6947C5948B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Hardee's Arabia</c:v>
                </c:pt>
                <c:pt idx="1">
                  <c:v>McDonald's Jordan</c:v>
                </c:pt>
                <c:pt idx="2">
                  <c:v>Burger King - Jordan</c:v>
                </c:pt>
                <c:pt idx="3">
                  <c:v>Buffalo Wings &amp; Rings - Jordan</c:v>
                </c:pt>
                <c:pt idx="4">
                  <c:v>99 grill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57</c:v>
                </c:pt>
                <c:pt idx="1">
                  <c:v>23</c:v>
                </c:pt>
                <c:pt idx="2">
                  <c:v>1</c:v>
                </c:pt>
                <c:pt idx="3">
                  <c:v>78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96-4E77-A58C-C6947C5948B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Hardee's Arabia</c:v>
                </c:pt>
                <c:pt idx="1">
                  <c:v>McDonald's Jordan</c:v>
                </c:pt>
                <c:pt idx="2">
                  <c:v>Burger King - Jordan</c:v>
                </c:pt>
                <c:pt idx="3">
                  <c:v>Buffalo Wings &amp; Rings - Jordan</c:v>
                </c:pt>
                <c:pt idx="4">
                  <c:v>99 grill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96-4E77-A58C-C6947C5948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9541464"/>
        <c:axId val="232556784"/>
      </c:barChart>
      <c:catAx>
        <c:axId val="159541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556784"/>
        <c:crosses val="autoZero"/>
        <c:auto val="1"/>
        <c:lblAlgn val="ctr"/>
        <c:lblOffset val="100"/>
        <c:noMultiLvlLbl val="0"/>
      </c:catAx>
      <c:valAx>
        <c:axId val="23255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54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4528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5939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Type Distribution</dc:title>
  <dc:creator>Administrator</dc:creator>
  <cp:lastModifiedBy>Administrator</cp:lastModifiedBy>
  <cp:revision>1</cp:revision>
  <dcterms:created xsi:type="dcterms:W3CDTF">2017-01-05T16:10:20Z</dcterms:created>
  <dcterms:modified xsi:type="dcterms:W3CDTF">2017-01-05T16:10:24Z</dcterms:modified>
</cp:coreProperties>
</file>