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Hardee's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23</c:v>
                </c:pt>
                <c:pt idx="1">
                  <c:v>31</c:v>
                </c:pt>
                <c:pt idx="2">
                  <c:v>88</c:v>
                </c:pt>
                <c:pt idx="3">
                  <c:v>31</c:v>
                </c:pt>
                <c:pt idx="4">
                  <c:v>4</c:v>
                </c:pt>
                <c:pt idx="5">
                  <c:v>23</c:v>
                </c:pt>
                <c:pt idx="6">
                  <c:v>46</c:v>
                </c:pt>
                <c:pt idx="7">
                  <c:v>5</c:v>
                </c:pt>
                <c:pt idx="8">
                  <c:v>25</c:v>
                </c:pt>
                <c:pt idx="9">
                  <c:v>8</c:v>
                </c:pt>
                <c:pt idx="10">
                  <c:v>17</c:v>
                </c:pt>
                <c:pt idx="11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57-42F4-A45B-2126611C96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245</c:v>
                </c:pt>
                <c:pt idx="1">
                  <c:v>246</c:v>
                </c:pt>
                <c:pt idx="2">
                  <c:v>195</c:v>
                </c:pt>
                <c:pt idx="3">
                  <c:v>84</c:v>
                </c:pt>
                <c:pt idx="4">
                  <c:v>373</c:v>
                </c:pt>
                <c:pt idx="5">
                  <c:v>449</c:v>
                </c:pt>
                <c:pt idx="6">
                  <c:v>178</c:v>
                </c:pt>
                <c:pt idx="7">
                  <c:v>196</c:v>
                </c:pt>
                <c:pt idx="8">
                  <c:v>174</c:v>
                </c:pt>
                <c:pt idx="9">
                  <c:v>392</c:v>
                </c:pt>
                <c:pt idx="10">
                  <c:v>843</c:v>
                </c:pt>
                <c:pt idx="11">
                  <c:v>228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457-42F4-A45B-2126611C96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22</c:v>
                </c:pt>
                <c:pt idx="1">
                  <c:v>16</c:v>
                </c:pt>
                <c:pt idx="2">
                  <c:v>8</c:v>
                </c:pt>
                <c:pt idx="3">
                  <c:v>6</c:v>
                </c:pt>
                <c:pt idx="4">
                  <c:v>64</c:v>
                </c:pt>
                <c:pt idx="5">
                  <c:v>79</c:v>
                </c:pt>
                <c:pt idx="6">
                  <c:v>9</c:v>
                </c:pt>
                <c:pt idx="7">
                  <c:v>59</c:v>
                </c:pt>
                <c:pt idx="8">
                  <c:v>14</c:v>
                </c:pt>
                <c:pt idx="9">
                  <c:v>22</c:v>
                </c:pt>
                <c:pt idx="10">
                  <c:v>701</c:v>
                </c:pt>
                <c:pt idx="11">
                  <c:v>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457-42F4-A45B-2126611C96D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0</c:v>
                </c:pt>
                <c:pt idx="1">
                  <c:v>9</c:v>
                </c:pt>
                <c:pt idx="2">
                  <c:v>28</c:v>
                </c:pt>
                <c:pt idx="3">
                  <c:v>19</c:v>
                </c:pt>
                <c:pt idx="4">
                  <c:v>125</c:v>
                </c:pt>
                <c:pt idx="5">
                  <c:v>20</c:v>
                </c:pt>
                <c:pt idx="6">
                  <c:v>36</c:v>
                </c:pt>
                <c:pt idx="7">
                  <c:v>17</c:v>
                </c:pt>
                <c:pt idx="8">
                  <c:v>8</c:v>
                </c:pt>
                <c:pt idx="9">
                  <c:v>41</c:v>
                </c:pt>
                <c:pt idx="10">
                  <c:v>30</c:v>
                </c:pt>
                <c:pt idx="11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457-42F4-A45B-2126611C96D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255</c:v>
                </c:pt>
                <c:pt idx="1">
                  <c:v>461</c:v>
                </c:pt>
                <c:pt idx="2">
                  <c:v>0</c:v>
                </c:pt>
                <c:pt idx="3">
                  <c:v>3067</c:v>
                </c:pt>
                <c:pt idx="4">
                  <c:v>2</c:v>
                </c:pt>
                <c:pt idx="5">
                  <c:v>380</c:v>
                </c:pt>
                <c:pt idx="6">
                  <c:v>153</c:v>
                </c:pt>
                <c:pt idx="7">
                  <c:v>781</c:v>
                </c:pt>
                <c:pt idx="8">
                  <c:v>25</c:v>
                </c:pt>
                <c:pt idx="9">
                  <c:v>223</c:v>
                </c:pt>
                <c:pt idx="10">
                  <c:v>113</c:v>
                </c:pt>
                <c:pt idx="11">
                  <c:v>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457-42F4-A45B-2126611C96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419352"/>
        <c:axId val="162420008"/>
      </c:lineChart>
      <c:dateAx>
        <c:axId val="162419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420008"/>
        <c:crosses val="autoZero"/>
        <c:auto val="1"/>
        <c:lblOffset val="100"/>
        <c:baseTimeUnit val="months"/>
      </c:dateAx>
      <c:valAx>
        <c:axId val="162420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419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Comments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12323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850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Comments Per Post</dc:title>
  <dc:creator>Administrator</dc:creator>
  <cp:lastModifiedBy>Administrator</cp:lastModifiedBy>
  <cp:revision>1</cp:revision>
  <dcterms:created xsi:type="dcterms:W3CDTF">2017-01-05T16:05:10Z</dcterms:created>
  <dcterms:modified xsi:type="dcterms:W3CDTF">2017-01-05T16:05:13Z</dcterms:modified>
</cp:coreProperties>
</file>