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499</c:v>
                </c:pt>
                <c:pt idx="1">
                  <c:v>548</c:v>
                </c:pt>
                <c:pt idx="2">
                  <c:v>4191</c:v>
                </c:pt>
                <c:pt idx="3">
                  <c:v>3150</c:v>
                </c:pt>
                <c:pt idx="4">
                  <c:v>43</c:v>
                </c:pt>
                <c:pt idx="5">
                  <c:v>330</c:v>
                </c:pt>
                <c:pt idx="6">
                  <c:v>1949</c:v>
                </c:pt>
                <c:pt idx="7">
                  <c:v>64</c:v>
                </c:pt>
                <c:pt idx="8">
                  <c:v>262</c:v>
                </c:pt>
                <c:pt idx="9">
                  <c:v>232</c:v>
                </c:pt>
                <c:pt idx="10">
                  <c:v>206</c:v>
                </c:pt>
                <c:pt idx="11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0F-4478-9484-8E10C83E6C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21106</c:v>
                </c:pt>
                <c:pt idx="1">
                  <c:v>9048</c:v>
                </c:pt>
                <c:pt idx="2">
                  <c:v>5429</c:v>
                </c:pt>
                <c:pt idx="3">
                  <c:v>2560</c:v>
                </c:pt>
                <c:pt idx="4">
                  <c:v>11033</c:v>
                </c:pt>
                <c:pt idx="5">
                  <c:v>12173</c:v>
                </c:pt>
                <c:pt idx="6">
                  <c:v>8489</c:v>
                </c:pt>
                <c:pt idx="7">
                  <c:v>8425</c:v>
                </c:pt>
                <c:pt idx="8">
                  <c:v>4275</c:v>
                </c:pt>
                <c:pt idx="9">
                  <c:v>7765</c:v>
                </c:pt>
                <c:pt idx="10">
                  <c:v>6866</c:v>
                </c:pt>
                <c:pt idx="11">
                  <c:v>3189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0F-4478-9484-8E10C83E6C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531</c:v>
                </c:pt>
                <c:pt idx="1">
                  <c:v>1314</c:v>
                </c:pt>
                <c:pt idx="2">
                  <c:v>150</c:v>
                </c:pt>
                <c:pt idx="3">
                  <c:v>154</c:v>
                </c:pt>
                <c:pt idx="4">
                  <c:v>441</c:v>
                </c:pt>
                <c:pt idx="5">
                  <c:v>625</c:v>
                </c:pt>
                <c:pt idx="6">
                  <c:v>97</c:v>
                </c:pt>
                <c:pt idx="7">
                  <c:v>711</c:v>
                </c:pt>
                <c:pt idx="8">
                  <c:v>175</c:v>
                </c:pt>
                <c:pt idx="9">
                  <c:v>393</c:v>
                </c:pt>
                <c:pt idx="10">
                  <c:v>1804</c:v>
                </c:pt>
                <c:pt idx="11">
                  <c:v>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0F-4478-9484-8E10C83E6C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31</c:v>
                </c:pt>
                <c:pt idx="2">
                  <c:v>341</c:v>
                </c:pt>
                <c:pt idx="3">
                  <c:v>226</c:v>
                </c:pt>
                <c:pt idx="4">
                  <c:v>301</c:v>
                </c:pt>
                <c:pt idx="5">
                  <c:v>466</c:v>
                </c:pt>
                <c:pt idx="6">
                  <c:v>460</c:v>
                </c:pt>
                <c:pt idx="7">
                  <c:v>296</c:v>
                </c:pt>
                <c:pt idx="8">
                  <c:v>199</c:v>
                </c:pt>
                <c:pt idx="9">
                  <c:v>161</c:v>
                </c:pt>
                <c:pt idx="10">
                  <c:v>163</c:v>
                </c:pt>
                <c:pt idx="11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0F-4478-9484-8E10C83E6C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6437</c:v>
                </c:pt>
                <c:pt idx="1">
                  <c:v>9894</c:v>
                </c:pt>
                <c:pt idx="2">
                  <c:v>19</c:v>
                </c:pt>
                <c:pt idx="3">
                  <c:v>2132</c:v>
                </c:pt>
                <c:pt idx="4">
                  <c:v>20</c:v>
                </c:pt>
                <c:pt idx="5">
                  <c:v>1312</c:v>
                </c:pt>
                <c:pt idx="6">
                  <c:v>209</c:v>
                </c:pt>
                <c:pt idx="7">
                  <c:v>2100</c:v>
                </c:pt>
                <c:pt idx="8">
                  <c:v>207</c:v>
                </c:pt>
                <c:pt idx="9">
                  <c:v>2819</c:v>
                </c:pt>
                <c:pt idx="10">
                  <c:v>897</c:v>
                </c:pt>
                <c:pt idx="11">
                  <c:v>1121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0F-4478-9484-8E10C83E6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05384"/>
        <c:axId val="239305056"/>
      </c:lineChart>
      <c:dateAx>
        <c:axId val="23930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05056"/>
        <c:crosses val="autoZero"/>
        <c:auto val="1"/>
        <c:lblOffset val="100"/>
        <c:baseTimeUnit val="months"/>
      </c:dateAx>
      <c:valAx>
        <c:axId val="23930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0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943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84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Likes Per Post</dc:title>
  <dc:creator>Administrator</dc:creator>
  <cp:lastModifiedBy>Administrator</cp:lastModifiedBy>
  <cp:revision>1</cp:revision>
  <dcterms:created xsi:type="dcterms:W3CDTF">2017-01-05T16:00:15Z</dcterms:created>
  <dcterms:modified xsi:type="dcterms:W3CDTF">2017-01-05T16:00:19Z</dcterms:modified>
</cp:coreProperties>
</file>