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Hardee's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29</c:v>
                </c:pt>
                <c:pt idx="1">
                  <c:v>97</c:v>
                </c:pt>
                <c:pt idx="2">
                  <c:v>30</c:v>
                </c:pt>
                <c:pt idx="3">
                  <c:v>26</c:v>
                </c:pt>
                <c:pt idx="4">
                  <c:v>2</c:v>
                </c:pt>
                <c:pt idx="5">
                  <c:v>3</c:v>
                </c:pt>
                <c:pt idx="6">
                  <c:v>24</c:v>
                </c:pt>
                <c:pt idx="7">
                  <c:v>2</c:v>
                </c:pt>
                <c:pt idx="8">
                  <c:v>8</c:v>
                </c:pt>
                <c:pt idx="9">
                  <c:v>3</c:v>
                </c:pt>
                <c:pt idx="10">
                  <c:v>4</c:v>
                </c:pt>
                <c:pt idx="11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9F-4B74-8596-46D7DBE967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123</c:v>
                </c:pt>
                <c:pt idx="1">
                  <c:v>23</c:v>
                </c:pt>
                <c:pt idx="2">
                  <c:v>13</c:v>
                </c:pt>
                <c:pt idx="3">
                  <c:v>4</c:v>
                </c:pt>
                <c:pt idx="4">
                  <c:v>17</c:v>
                </c:pt>
                <c:pt idx="5">
                  <c:v>28</c:v>
                </c:pt>
                <c:pt idx="6">
                  <c:v>19</c:v>
                </c:pt>
                <c:pt idx="7">
                  <c:v>13</c:v>
                </c:pt>
                <c:pt idx="8">
                  <c:v>15</c:v>
                </c:pt>
                <c:pt idx="9">
                  <c:v>50</c:v>
                </c:pt>
                <c:pt idx="10">
                  <c:v>17</c:v>
                </c:pt>
                <c:pt idx="11">
                  <c:v>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E9F-4B74-8596-46D7DBE967C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5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7</c:v>
                </c:pt>
                <c:pt idx="5">
                  <c:v>8</c:v>
                </c:pt>
                <c:pt idx="6">
                  <c:v>3</c:v>
                </c:pt>
                <c:pt idx="7">
                  <c:v>7</c:v>
                </c:pt>
                <c:pt idx="8">
                  <c:v>3</c:v>
                </c:pt>
                <c:pt idx="9">
                  <c:v>3</c:v>
                </c:pt>
                <c:pt idx="10">
                  <c:v>434</c:v>
                </c:pt>
                <c:pt idx="11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E9F-4B74-8596-46D7DBE967C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3</c:v>
                </c:pt>
                <c:pt idx="5">
                  <c:v>1</c:v>
                </c:pt>
                <c:pt idx="6">
                  <c:v>4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E9F-4B74-8596-46D7DBE967C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Sheet1!$F$2:$F$13</c:f>
              <c:numCache>
                <c:formatCode>General</c:formatCode>
                <c:ptCount val="12"/>
                <c:pt idx="0">
                  <c:v>8</c:v>
                </c:pt>
                <c:pt idx="1">
                  <c:v>12</c:v>
                </c:pt>
                <c:pt idx="2">
                  <c:v>0</c:v>
                </c:pt>
                <c:pt idx="3">
                  <c:v>180</c:v>
                </c:pt>
                <c:pt idx="4">
                  <c:v>0</c:v>
                </c:pt>
                <c:pt idx="5">
                  <c:v>8</c:v>
                </c:pt>
                <c:pt idx="6">
                  <c:v>3</c:v>
                </c:pt>
                <c:pt idx="7">
                  <c:v>35</c:v>
                </c:pt>
                <c:pt idx="8">
                  <c:v>1</c:v>
                </c:pt>
                <c:pt idx="9">
                  <c:v>4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E9F-4B74-8596-46D7DBE967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210056"/>
        <c:axId val="240212024"/>
      </c:lineChart>
      <c:dateAx>
        <c:axId val="240210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212024"/>
        <c:crosses val="autoZero"/>
        <c:auto val="1"/>
        <c:lblOffset val="100"/>
        <c:baseTimeUnit val="months"/>
      </c:dateAx>
      <c:valAx>
        <c:axId val="240212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210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Shares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5999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1165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Average Shares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 Shares Per Post</dc:title>
  <dc:creator>Administrator</dc:creator>
  <cp:lastModifiedBy>Administrator</cp:lastModifiedBy>
  <cp:revision>1</cp:revision>
  <dcterms:created xsi:type="dcterms:W3CDTF">2017-01-05T15:53:54Z</dcterms:created>
  <dcterms:modified xsi:type="dcterms:W3CDTF">2017-01-05T15:53:57Z</dcterms:modified>
</cp:coreProperties>
</file>