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552</c:v>
                </c:pt>
                <c:pt idx="1">
                  <c:v>680</c:v>
                </c:pt>
                <c:pt idx="2">
                  <c:v>4353</c:v>
                </c:pt>
                <c:pt idx="3">
                  <c:v>3230</c:v>
                </c:pt>
                <c:pt idx="4">
                  <c:v>51</c:v>
                </c:pt>
                <c:pt idx="5">
                  <c:v>363</c:v>
                </c:pt>
                <c:pt idx="6">
                  <c:v>2052</c:v>
                </c:pt>
                <c:pt idx="7">
                  <c:v>75</c:v>
                </c:pt>
                <c:pt idx="8">
                  <c:v>308</c:v>
                </c:pt>
                <c:pt idx="9">
                  <c:v>254</c:v>
                </c:pt>
                <c:pt idx="10">
                  <c:v>238</c:v>
                </c:pt>
                <c:pt idx="11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E5-4A06-8CE4-C03DB73370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21475</c:v>
                </c:pt>
                <c:pt idx="1">
                  <c:v>9367</c:v>
                </c:pt>
                <c:pt idx="2">
                  <c:v>5720</c:v>
                </c:pt>
                <c:pt idx="3">
                  <c:v>2678</c:v>
                </c:pt>
                <c:pt idx="4">
                  <c:v>11552</c:v>
                </c:pt>
                <c:pt idx="5">
                  <c:v>12781</c:v>
                </c:pt>
                <c:pt idx="6">
                  <c:v>8805</c:v>
                </c:pt>
                <c:pt idx="7">
                  <c:v>8753</c:v>
                </c:pt>
                <c:pt idx="8">
                  <c:v>4553</c:v>
                </c:pt>
                <c:pt idx="9">
                  <c:v>8383</c:v>
                </c:pt>
                <c:pt idx="10">
                  <c:v>7833</c:v>
                </c:pt>
                <c:pt idx="11">
                  <c:v>3524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E5-4A06-8CE4-C03DB73370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559</c:v>
                </c:pt>
                <c:pt idx="1">
                  <c:v>1344</c:v>
                </c:pt>
                <c:pt idx="2">
                  <c:v>166</c:v>
                </c:pt>
                <c:pt idx="3">
                  <c:v>167</c:v>
                </c:pt>
                <c:pt idx="4">
                  <c:v>519</c:v>
                </c:pt>
                <c:pt idx="5">
                  <c:v>727</c:v>
                </c:pt>
                <c:pt idx="6">
                  <c:v>113</c:v>
                </c:pt>
                <c:pt idx="7">
                  <c:v>790</c:v>
                </c:pt>
                <c:pt idx="8">
                  <c:v>197</c:v>
                </c:pt>
                <c:pt idx="9">
                  <c:v>424</c:v>
                </c:pt>
                <c:pt idx="10">
                  <c:v>2979</c:v>
                </c:pt>
                <c:pt idx="11">
                  <c:v>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E5-4A06-8CE4-C03DB73370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44</c:v>
                </c:pt>
                <c:pt idx="2">
                  <c:v>376</c:v>
                </c:pt>
                <c:pt idx="3">
                  <c:v>248</c:v>
                </c:pt>
                <c:pt idx="4">
                  <c:v>434</c:v>
                </c:pt>
                <c:pt idx="5">
                  <c:v>490</c:v>
                </c:pt>
                <c:pt idx="6">
                  <c:v>505</c:v>
                </c:pt>
                <c:pt idx="7">
                  <c:v>321</c:v>
                </c:pt>
                <c:pt idx="8">
                  <c:v>213</c:v>
                </c:pt>
                <c:pt idx="9">
                  <c:v>208</c:v>
                </c:pt>
                <c:pt idx="10">
                  <c:v>199</c:v>
                </c:pt>
                <c:pt idx="11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E5-4A06-8CE4-C03DB73370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6702</c:v>
                </c:pt>
                <c:pt idx="1">
                  <c:v>10404</c:v>
                </c:pt>
                <c:pt idx="2">
                  <c:v>19</c:v>
                </c:pt>
                <c:pt idx="3">
                  <c:v>5523</c:v>
                </c:pt>
                <c:pt idx="4">
                  <c:v>22</c:v>
                </c:pt>
                <c:pt idx="5">
                  <c:v>1752</c:v>
                </c:pt>
                <c:pt idx="6">
                  <c:v>378</c:v>
                </c:pt>
                <c:pt idx="7">
                  <c:v>3020</c:v>
                </c:pt>
                <c:pt idx="8">
                  <c:v>237</c:v>
                </c:pt>
                <c:pt idx="9">
                  <c:v>3088</c:v>
                </c:pt>
                <c:pt idx="10">
                  <c:v>1033</c:v>
                </c:pt>
                <c:pt idx="11">
                  <c:v>1265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E5-4A06-8CE4-C03DB7337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617288"/>
        <c:axId val="242496984"/>
      </c:lineChart>
      <c:dateAx>
        <c:axId val="24161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96984"/>
        <c:crosses val="autoZero"/>
        <c:auto val="1"/>
        <c:lblOffset val="100"/>
        <c:baseTimeUnit val="months"/>
      </c:dateAx>
      <c:valAx>
        <c:axId val="24249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1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944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304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2017-01-05T15:48:50Z</dcterms:created>
  <dcterms:modified xsi:type="dcterms:W3CDTF">2017-01-05T15:48:54Z</dcterms:modified>
</cp:coreProperties>
</file>