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CE48-43BD-A076-694BC9D6BC3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smooth val="0"/>
          <c:extLst>
            <c:ext xmlns:c16="http://schemas.microsoft.com/office/drawing/2014/chart" uri="{C3380CC4-5D6E-409C-BE32-E72D297353CC}">
              <c16:uniqueId val="{00000001-CE48-43BD-A076-694BC9D6BC3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smooth val="0"/>
          <c:extLst>
            <c:ext xmlns:c16="http://schemas.microsoft.com/office/drawing/2014/chart" uri="{C3380CC4-5D6E-409C-BE32-E72D297353CC}">
              <c16:uniqueId val="{00000002-CE48-43BD-A076-694BC9D6BC3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smooth val="0"/>
          <c:extLst>
            <c:ext xmlns:c16="http://schemas.microsoft.com/office/drawing/2014/chart" uri="{C3380CC4-5D6E-409C-BE32-E72D297353CC}">
              <c16:uniqueId val="{00000003-CE48-43BD-A076-694BC9D6BC3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smooth val="0"/>
          <c:extLst>
            <c:ext xmlns:c16="http://schemas.microsoft.com/office/drawing/2014/chart" uri="{C3380CC4-5D6E-409C-BE32-E72D297353CC}">
              <c16:uniqueId val="{00000004-CE48-43BD-A076-694BC9D6BC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948696"/>
        <c:axId val="240949024"/>
      </c:lineChart>
      <c:catAx>
        <c:axId val="24094869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49024"/>
        <c:crosses val="autoZero"/>
        <c:auto val="1"/>
        <c:lblAlgn val="ctr"/>
        <c:lblOffset val="100"/>
        <c:noMultiLvlLbl val="0"/>
      </c:catAx>
      <c:valAx>
        <c:axId val="24094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4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80467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8452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2017-01-05T14:24:24Z</dcterms:created>
  <dcterms:modified xsi:type="dcterms:W3CDTF">2017-01-05T14:24:27Z</dcterms:modified>
</cp:coreProperties>
</file>