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Hardee's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1939595</c:v>
                </c:pt>
                <c:pt idx="1">
                  <c:v>1945049</c:v>
                </c:pt>
                <c:pt idx="2">
                  <c:v>474558</c:v>
                </c:pt>
                <c:pt idx="3">
                  <c:v>477650</c:v>
                </c:pt>
                <c:pt idx="4">
                  <c:v>475868</c:v>
                </c:pt>
                <c:pt idx="5">
                  <c:v>475968</c:v>
                </c:pt>
                <c:pt idx="6">
                  <c:v>479136</c:v>
                </c:pt>
                <c:pt idx="7">
                  <c:v>484773</c:v>
                </c:pt>
                <c:pt idx="8">
                  <c:v>488497</c:v>
                </c:pt>
                <c:pt idx="9">
                  <c:v>487655</c:v>
                </c:pt>
                <c:pt idx="10">
                  <c:v>495185</c:v>
                </c:pt>
                <c:pt idx="11">
                  <c:v>458274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B4-4038-8DFE-BC4427A699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276947</c:v>
                </c:pt>
                <c:pt idx="1">
                  <c:v>281348</c:v>
                </c:pt>
                <c:pt idx="2">
                  <c:v>285972</c:v>
                </c:pt>
                <c:pt idx="3">
                  <c:v>286514</c:v>
                </c:pt>
                <c:pt idx="4">
                  <c:v>291590</c:v>
                </c:pt>
                <c:pt idx="5">
                  <c:v>304052</c:v>
                </c:pt>
                <c:pt idx="6">
                  <c:v>317486</c:v>
                </c:pt>
                <c:pt idx="7">
                  <c:v>322738</c:v>
                </c:pt>
                <c:pt idx="8">
                  <c:v>320388</c:v>
                </c:pt>
                <c:pt idx="9">
                  <c:v>319999</c:v>
                </c:pt>
                <c:pt idx="10">
                  <c:v>320119</c:v>
                </c:pt>
                <c:pt idx="11">
                  <c:v>328656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CB4-4038-8DFE-BC4427A699D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37196</c:v>
                </c:pt>
                <c:pt idx="1">
                  <c:v>39098</c:v>
                </c:pt>
                <c:pt idx="2">
                  <c:v>40641</c:v>
                </c:pt>
                <c:pt idx="3">
                  <c:v>45663</c:v>
                </c:pt>
                <c:pt idx="4">
                  <c:v>48917</c:v>
                </c:pt>
                <c:pt idx="5">
                  <c:v>51875</c:v>
                </c:pt>
                <c:pt idx="6">
                  <c:v>51935</c:v>
                </c:pt>
                <c:pt idx="7">
                  <c:v>52658</c:v>
                </c:pt>
                <c:pt idx="8">
                  <c:v>52662</c:v>
                </c:pt>
                <c:pt idx="9">
                  <c:v>53083</c:v>
                </c:pt>
                <c:pt idx="10">
                  <c:v>56716</c:v>
                </c:pt>
                <c:pt idx="11">
                  <c:v>64395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CB4-4038-8DFE-BC4427A699D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168333</c:v>
                </c:pt>
                <c:pt idx="1">
                  <c:v>171180</c:v>
                </c:pt>
                <c:pt idx="2">
                  <c:v>173547</c:v>
                </c:pt>
                <c:pt idx="3">
                  <c:v>175938</c:v>
                </c:pt>
                <c:pt idx="4">
                  <c:v>177500</c:v>
                </c:pt>
                <c:pt idx="5">
                  <c:v>179423</c:v>
                </c:pt>
                <c:pt idx="6">
                  <c:v>181815</c:v>
                </c:pt>
                <c:pt idx="7">
                  <c:v>183051</c:v>
                </c:pt>
                <c:pt idx="8">
                  <c:v>182656</c:v>
                </c:pt>
                <c:pt idx="9">
                  <c:v>182535</c:v>
                </c:pt>
                <c:pt idx="10">
                  <c:v>182551</c:v>
                </c:pt>
                <c:pt idx="11">
                  <c:v>182670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CB4-4038-8DFE-BC4427A699D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83150</c:v>
                </c:pt>
                <c:pt idx="1">
                  <c:v>87813</c:v>
                </c:pt>
                <c:pt idx="2">
                  <c:v>87525</c:v>
                </c:pt>
                <c:pt idx="3">
                  <c:v>88154</c:v>
                </c:pt>
                <c:pt idx="4">
                  <c:v>89614</c:v>
                </c:pt>
                <c:pt idx="5">
                  <c:v>91882</c:v>
                </c:pt>
                <c:pt idx="6">
                  <c:v>91890</c:v>
                </c:pt>
                <c:pt idx="7">
                  <c:v>92465</c:v>
                </c:pt>
                <c:pt idx="8">
                  <c:v>92649</c:v>
                </c:pt>
                <c:pt idx="9">
                  <c:v>93962</c:v>
                </c:pt>
                <c:pt idx="10">
                  <c:v>94020</c:v>
                </c:pt>
                <c:pt idx="11">
                  <c:v>94571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CB4-4038-8DFE-BC4427A699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6957080"/>
        <c:axId val="155755976"/>
      </c:lineChart>
      <c:dateAx>
        <c:axId val="226957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755976"/>
        <c:crosses val="autoZero"/>
        <c:auto val="1"/>
        <c:lblOffset val="100"/>
        <c:baseTimeUnit val="months"/>
      </c:dateAx>
      <c:valAx>
        <c:axId val="155755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957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23629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6582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Total</dc:title>
  <dc:creator>Administrator</dc:creator>
  <cp:lastModifiedBy>Administrator</cp:lastModifiedBy>
  <cp:revision>1</cp:revision>
  <dcterms:created xsi:type="dcterms:W3CDTF">2017-01-05T14:21:55Z</dcterms:created>
  <dcterms:modified xsi:type="dcterms:W3CDTF">2017-01-05T14:21:59Z</dcterms:modified>
</cp:coreProperties>
</file>