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1939595</c:v>
                </c:pt>
                <c:pt idx="1">
                  <c:v>1945049</c:v>
                </c:pt>
                <c:pt idx="2">
                  <c:v>474558</c:v>
                </c:pt>
                <c:pt idx="3">
                  <c:v>477650</c:v>
                </c:pt>
                <c:pt idx="4">
                  <c:v>475868</c:v>
                </c:pt>
                <c:pt idx="5">
                  <c:v>475968</c:v>
                </c:pt>
                <c:pt idx="6">
                  <c:v>479136</c:v>
                </c:pt>
                <c:pt idx="7">
                  <c:v>484773</c:v>
                </c:pt>
                <c:pt idx="8">
                  <c:v>488497</c:v>
                </c:pt>
                <c:pt idx="9">
                  <c:v>487655</c:v>
                </c:pt>
                <c:pt idx="10">
                  <c:v>495185</c:v>
                </c:pt>
                <c:pt idx="11">
                  <c:v>458274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3C-4DC6-95D8-AD2BB01CAA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3C-4DC6-95D8-AD2BB01CAA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3C-4DC6-95D8-AD2BB01CAA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3C-4DC6-95D8-AD2BB01CAA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3C-4DC6-95D8-AD2BB01CA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16960"/>
        <c:axId val="234399584"/>
      </c:lineChart>
      <c:dateAx>
        <c:axId val="23161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99584"/>
        <c:crosses val="autoZero"/>
        <c:auto val="1"/>
        <c:lblOffset val="100"/>
        <c:baseTimeUnit val="months"/>
      </c:dateAx>
      <c:valAx>
        <c:axId val="23439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6488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68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2017-01-05T14:21:41Z</dcterms:created>
  <dcterms:modified xsi:type="dcterms:W3CDTF">2017-01-05T14:21:44Z</dcterms:modified>
</cp:coreProperties>
</file>