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8-4703-B93E-02F68D7F55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474088"/>
        <c:axId val="225474744"/>
      </c:lineChart>
      <c:dateAx>
        <c:axId val="22547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74744"/>
        <c:crosses val="autoZero"/>
        <c:auto val="1"/>
        <c:lblOffset val="100"/>
        <c:baseTimeUnit val="months"/>
      </c:dateAx>
      <c:valAx>
        <c:axId val="2254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7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312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51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2017-01-05T12:54:49Z</dcterms:created>
  <dcterms:modified xsi:type="dcterms:W3CDTF">2017-01-05T12:54:54Z</dcterms:modified>
</cp:coreProperties>
</file>