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82609851"/>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907477"/>
                    </a:ext>
                  </a:extLst>
                </a:gridCol>
                <a:gridCol w="617220">
                  <a:extLst>
                    <a:ext uri="{9D8B030D-6E8A-4147-A177-3AD203B41FA5}">
                      <a16:colId xmlns:a16="http://schemas.microsoft.com/office/drawing/2014/main" val="1429603406"/>
                    </a:ext>
                  </a:extLst>
                </a:gridCol>
                <a:gridCol w="534924">
                  <a:extLst>
                    <a:ext uri="{9D8B030D-6E8A-4147-A177-3AD203B41FA5}">
                      <a16:colId xmlns:a16="http://schemas.microsoft.com/office/drawing/2014/main" val="3069388411"/>
                    </a:ext>
                  </a:extLst>
                </a:gridCol>
                <a:gridCol w="534924">
                  <a:extLst>
                    <a:ext uri="{9D8B030D-6E8A-4147-A177-3AD203B41FA5}">
                      <a16:colId xmlns:a16="http://schemas.microsoft.com/office/drawing/2014/main" val="2821185338"/>
                    </a:ext>
                  </a:extLst>
                </a:gridCol>
                <a:gridCol w="411480">
                  <a:extLst>
                    <a:ext uri="{9D8B030D-6E8A-4147-A177-3AD203B41FA5}">
                      <a16:colId xmlns:a16="http://schemas.microsoft.com/office/drawing/2014/main" val="390773955"/>
                    </a:ext>
                  </a:extLst>
                </a:gridCol>
                <a:gridCol w="534924">
                  <a:extLst>
                    <a:ext uri="{9D8B030D-6E8A-4147-A177-3AD203B41FA5}">
                      <a16:colId xmlns:a16="http://schemas.microsoft.com/office/drawing/2014/main" val="289733941"/>
                    </a:ext>
                  </a:extLst>
                </a:gridCol>
                <a:gridCol w="534924">
                  <a:extLst>
                    <a:ext uri="{9D8B030D-6E8A-4147-A177-3AD203B41FA5}">
                      <a16:colId xmlns:a16="http://schemas.microsoft.com/office/drawing/2014/main" val="1352061413"/>
                    </a:ext>
                  </a:extLst>
                </a:gridCol>
                <a:gridCol w="534924">
                  <a:extLst>
                    <a:ext uri="{9D8B030D-6E8A-4147-A177-3AD203B41FA5}">
                      <a16:colId xmlns:a16="http://schemas.microsoft.com/office/drawing/2014/main" val="2225301566"/>
                    </a:ext>
                  </a:extLst>
                </a:gridCol>
                <a:gridCol w="534924">
                  <a:extLst>
                    <a:ext uri="{9D8B030D-6E8A-4147-A177-3AD203B41FA5}">
                      <a16:colId xmlns:a16="http://schemas.microsoft.com/office/drawing/2014/main" val="4245419548"/>
                    </a:ext>
                  </a:extLst>
                </a:gridCol>
                <a:gridCol w="534924">
                  <a:extLst>
                    <a:ext uri="{9D8B030D-6E8A-4147-A177-3AD203B41FA5}">
                      <a16:colId xmlns:a16="http://schemas.microsoft.com/office/drawing/2014/main" val="1582877666"/>
                    </a:ext>
                  </a:extLst>
                </a:gridCol>
                <a:gridCol w="617220">
                  <a:extLst>
                    <a:ext uri="{9D8B030D-6E8A-4147-A177-3AD203B41FA5}">
                      <a16:colId xmlns:a16="http://schemas.microsoft.com/office/drawing/2014/main" val="4147075389"/>
                    </a:ext>
                  </a:extLst>
                </a:gridCol>
                <a:gridCol w="370332">
                  <a:extLst>
                    <a:ext uri="{9D8B030D-6E8A-4147-A177-3AD203B41FA5}">
                      <a16:colId xmlns:a16="http://schemas.microsoft.com/office/drawing/2014/main" val="103547114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705616890"/>
                  </a:ext>
                </a:extLst>
              </a:tr>
              <a:tr h="370840">
                <a:tc>
                  <a:txBody>
                    <a:bodyPr/>
                    <a:lstStyle/>
                    <a:p>
                      <a:r>
                        <a:rPr lang="en-US" sz="1000" b="1"/>
                        <a:t>Nestlé Fitness - 2016-09-27 16:13:42</a:t>
                      </a:r>
                      <a:r>
                        <a:rPr lang="en-US" sz="1000"/>
                        <a:t>
Some things in life should never be apart.
 #KeepThemTogether
#NestleFitness #BreakfastCereal 
#StartAPositiveHabit
#PinkRibbon</a:t>
                      </a:r>
                      <a:endParaRPr lang="en-US" sz="1000"/>
                    </a:p>
                  </a:txBody>
                  <a:tcPr/>
                </a:tc>
                <a:tc>
                  <a:txBody>
                    <a:bodyPr/>
                    <a:lstStyle/>
                    <a:p>
                      <a:r>
                        <a:rPr lang="en-US" sz="1000"/>
                        <a:t>6563</a:t>
                      </a:r>
                      <a:endParaRPr lang="en-US" sz="1000"/>
                    </a:p>
                  </a:txBody>
                  <a:tcPr/>
                </a:tc>
                <a:tc>
                  <a:txBody>
                    <a:bodyPr/>
                    <a:lstStyle/>
                    <a:p>
                      <a:r>
                        <a:rPr lang="en-US" sz="1000"/>
                        <a:t>6246</a:t>
                      </a:r>
                      <a:endParaRPr lang="en-US" sz="1000"/>
                    </a:p>
                  </a:txBody>
                  <a:tcPr/>
                </a:tc>
                <a:tc>
                  <a:txBody>
                    <a:bodyPr/>
                    <a:lstStyle/>
                    <a:p>
                      <a:r>
                        <a:rPr lang="en-US" sz="1000"/>
                        <a:t>90</a:t>
                      </a:r>
                      <a:endParaRPr lang="en-US" sz="1000"/>
                    </a:p>
                  </a:txBody>
                  <a:tcPr/>
                </a:tc>
                <a:tc>
                  <a:txBody>
                    <a:bodyPr/>
                    <a:lstStyle/>
                    <a:p>
                      <a:r>
                        <a:rPr lang="en-US" sz="1000"/>
                        <a:t>227</a:t>
                      </a:r>
                      <a:endParaRPr lang="en-US" sz="1000"/>
                    </a:p>
                  </a:txBody>
                  <a:tcPr/>
                </a:tc>
                <a:tc>
                  <a:txBody>
                    <a:bodyPr/>
                    <a:lstStyle/>
                    <a:p>
                      <a:r>
                        <a:rPr lang="en-US" sz="1000"/>
                        <a:t>7</a:t>
                      </a:r>
                      <a:endParaRPr lang="en-US" sz="1000"/>
                    </a:p>
                  </a:txBody>
                  <a:tcPr/>
                </a:tc>
                <a:tc>
                  <a:txBody>
                    <a:bodyPr/>
                    <a:lstStyle/>
                    <a:p>
                      <a:r>
                        <a:rPr lang="en-US" sz="1000"/>
                        <a:t>1683329</a:t>
                      </a:r>
                      <a:endParaRPr lang="en-US" sz="1000"/>
                    </a:p>
                  </a:txBody>
                  <a:tcPr/>
                </a:tc>
                <a:tc>
                  <a:txBody>
                    <a:bodyPr/>
                    <a:lstStyle/>
                    <a:p>
                      <a:r>
                        <a:rPr lang="en-US" sz="1000"/>
                        <a:t>22569</a:t>
                      </a:r>
                      <a:endParaRPr lang="en-US" sz="1000"/>
                    </a:p>
                  </a:txBody>
                  <a:tcPr/>
                </a:tc>
                <a:tc>
                  <a:txBody>
                    <a:bodyPr/>
                    <a:lstStyle/>
                    <a:p>
                      <a:r>
                        <a:rPr lang="en-US" sz="1000"/>
                        <a:t>1660760</a:t>
                      </a:r>
                      <a:endParaRPr lang="en-US" sz="1000"/>
                    </a:p>
                  </a:txBody>
                  <a:tcPr/>
                </a:tc>
                <a:tc>
                  <a:txBody>
                    <a:bodyPr/>
                    <a:lstStyle/>
                    <a:p>
                      <a:r>
                        <a:rPr lang="en-US" sz="1000"/>
                        <a:t>137945</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64421220"/>
                  </a:ext>
                </a:extLst>
              </a:tr>
              <a:tr h="370840">
                <a:tc>
                  <a:txBody>
                    <a:bodyPr/>
                    <a:lstStyle/>
                    <a:p>
                      <a:r>
                        <a:rPr lang="en-US" sz="1000" b="1"/>
                        <a:t>Nestlé Fitness - 2016-12-12 12:04:00</a:t>
                      </a:r>
                      <a:r>
                        <a:rPr lang="en-US" sz="1000"/>
                        <a:t>
Great mornings start with good choices. How do you begin yours?
Raya Abirached
#NestleFitness #BreakfastCereal 
#StartAPositiveHabit</a:t>
                      </a:r>
                      <a:endParaRPr lang="en-US" sz="1000"/>
                    </a:p>
                  </a:txBody>
                  <a:tcPr/>
                </a:tc>
                <a:tc>
                  <a:txBody>
                    <a:bodyPr/>
                    <a:lstStyle/>
                    <a:p>
                      <a:r>
                        <a:rPr lang="en-US" sz="1000"/>
                        <a:t>48879</a:t>
                      </a:r>
                      <a:endParaRPr lang="en-US" sz="1000"/>
                    </a:p>
                  </a:txBody>
                  <a:tcPr/>
                </a:tc>
                <a:tc>
                  <a:txBody>
                    <a:bodyPr/>
                    <a:lstStyle/>
                    <a:p>
                      <a:r>
                        <a:rPr lang="en-US" sz="1000"/>
                        <a:t>48152</a:t>
                      </a:r>
                      <a:endParaRPr lang="en-US" sz="1000"/>
                    </a:p>
                  </a:txBody>
                  <a:tcPr/>
                </a:tc>
                <a:tc>
                  <a:txBody>
                    <a:bodyPr/>
                    <a:lstStyle/>
                    <a:p>
                      <a:r>
                        <a:rPr lang="en-US" sz="1000"/>
                        <a:t>534</a:t>
                      </a:r>
                      <a:endParaRPr lang="en-US" sz="1000"/>
                    </a:p>
                  </a:txBody>
                  <a:tcPr/>
                </a:tc>
                <a:tc>
                  <a:txBody>
                    <a:bodyPr/>
                    <a:lstStyle/>
                    <a:p>
                      <a:r>
                        <a:rPr lang="en-US" sz="1000"/>
                        <a:t>193</a:t>
                      </a:r>
                      <a:endParaRPr lang="en-US" sz="1000"/>
                    </a:p>
                  </a:txBody>
                  <a:tcPr/>
                </a:tc>
                <a:tc>
                  <a:txBody>
                    <a:bodyPr/>
                    <a:lstStyle/>
                    <a:p>
                      <a:r>
                        <a:rPr lang="en-US" sz="1000"/>
                        <a:t>457</a:t>
                      </a:r>
                      <a:endParaRPr lang="en-US" sz="1000"/>
                    </a:p>
                  </a:txBody>
                  <a:tcPr/>
                </a:tc>
                <a:tc>
                  <a:txBody>
                    <a:bodyPr/>
                    <a:lstStyle/>
                    <a:p>
                      <a:r>
                        <a:rPr lang="en-US" sz="1000"/>
                        <a:t>2364048</a:t>
                      </a:r>
                      <a:endParaRPr lang="en-US" sz="1000"/>
                    </a:p>
                  </a:txBody>
                  <a:tcPr/>
                </a:tc>
                <a:tc>
                  <a:txBody>
                    <a:bodyPr/>
                    <a:lstStyle/>
                    <a:p>
                      <a:r>
                        <a:rPr lang="en-US" sz="1000"/>
                        <a:t>70696</a:t>
                      </a:r>
                      <a:endParaRPr lang="en-US" sz="1000"/>
                    </a:p>
                  </a:txBody>
                  <a:tcPr/>
                </a:tc>
                <a:tc>
                  <a:txBody>
                    <a:bodyPr/>
                    <a:lstStyle/>
                    <a:p>
                      <a:r>
                        <a:rPr lang="en-US" sz="1000"/>
                        <a:t>2293352</a:t>
                      </a:r>
                      <a:endParaRPr lang="en-US" sz="1000"/>
                    </a:p>
                  </a:txBody>
                  <a:tcPr/>
                </a:tc>
                <a:tc>
                  <a:txBody>
                    <a:bodyPr/>
                    <a:lstStyle/>
                    <a:p>
                      <a:r>
                        <a:rPr lang="en-US" sz="1000"/>
                        <a:t>119220</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614554715"/>
                  </a:ext>
                </a:extLst>
              </a:tr>
              <a:tr h="370840">
                <a:tc>
                  <a:txBody>
                    <a:bodyPr/>
                    <a:lstStyle/>
                    <a:p>
                      <a:r>
                        <a:rPr lang="en-US" sz="1000" b="1"/>
                        <a:t>Nestlé Fitness - 2016-12-19 10:30:01</a:t>
                      </a:r>
                      <a:r>
                        <a:rPr lang="en-US" sz="1000"/>
                        <a:t>
Imagine waking up to one of these cereals for breakfast!  
Comment and tell us which is your favorite!
#NestleFitness #BreakfastCereal 
#StartAPositiveHabit
#EatPositive</a:t>
                      </a:r>
                      <a:endParaRPr lang="en-US" sz="1000"/>
                    </a:p>
                  </a:txBody>
                  <a:tcPr/>
                </a:tc>
                <a:tc>
                  <a:txBody>
                    <a:bodyPr/>
                    <a:lstStyle/>
                    <a:p>
                      <a:r>
                        <a:rPr lang="en-US" sz="1000"/>
                        <a:t>52564</a:t>
                      </a:r>
                      <a:endParaRPr lang="en-US" sz="1000"/>
                    </a:p>
                  </a:txBody>
                  <a:tcPr/>
                </a:tc>
                <a:tc>
                  <a:txBody>
                    <a:bodyPr/>
                    <a:lstStyle/>
                    <a:p>
                      <a:r>
                        <a:rPr lang="en-US" sz="1000"/>
                        <a:t>51698</a:t>
                      </a:r>
                      <a:endParaRPr lang="en-US" sz="1000"/>
                    </a:p>
                  </a:txBody>
                  <a:tcPr/>
                </a:tc>
                <a:tc>
                  <a:txBody>
                    <a:bodyPr/>
                    <a:lstStyle/>
                    <a:p>
                      <a:r>
                        <a:rPr lang="en-US" sz="1000"/>
                        <a:t>313</a:t>
                      </a:r>
                      <a:endParaRPr lang="en-US" sz="1000"/>
                    </a:p>
                  </a:txBody>
                  <a:tcPr/>
                </a:tc>
                <a:tc>
                  <a:txBody>
                    <a:bodyPr/>
                    <a:lstStyle/>
                    <a:p>
                      <a:r>
                        <a:rPr lang="en-US" sz="1000"/>
                        <a:t>553</a:t>
                      </a:r>
                      <a:endParaRPr lang="en-US" sz="1000"/>
                    </a:p>
                  </a:txBody>
                  <a:tcPr/>
                </a:tc>
                <a:tc>
                  <a:txBody>
                    <a:bodyPr/>
                    <a:lstStyle/>
                    <a:p>
                      <a:r>
                        <a:rPr lang="en-US" sz="1000"/>
                        <a:t>47</a:t>
                      </a:r>
                      <a:endParaRPr lang="en-US" sz="1000"/>
                    </a:p>
                  </a:txBody>
                  <a:tcPr/>
                </a:tc>
                <a:tc>
                  <a:txBody>
                    <a:bodyPr/>
                    <a:lstStyle/>
                    <a:p>
                      <a:r>
                        <a:rPr lang="en-US" sz="1000"/>
                        <a:t>1781416</a:t>
                      </a:r>
                      <a:endParaRPr lang="en-US" sz="1000"/>
                    </a:p>
                  </a:txBody>
                  <a:tcPr/>
                </a:tc>
                <a:tc>
                  <a:txBody>
                    <a:bodyPr/>
                    <a:lstStyle/>
                    <a:p>
                      <a:r>
                        <a:rPr lang="en-US" sz="1000"/>
                        <a:t>44082</a:t>
                      </a:r>
                      <a:endParaRPr lang="en-US" sz="1000"/>
                    </a:p>
                  </a:txBody>
                  <a:tcPr/>
                </a:tc>
                <a:tc>
                  <a:txBody>
                    <a:bodyPr/>
                    <a:lstStyle/>
                    <a:p>
                      <a:r>
                        <a:rPr lang="en-US" sz="1000"/>
                        <a:t>1737334</a:t>
                      </a:r>
                      <a:endParaRPr lang="en-US" sz="1000"/>
                    </a:p>
                  </a:txBody>
                  <a:tcPr/>
                </a:tc>
                <a:tc>
                  <a:txBody>
                    <a:bodyPr/>
                    <a:lstStyle/>
                    <a:p>
                      <a:r>
                        <a:rPr lang="en-US" sz="1000"/>
                        <a:t>114195</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61975500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512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19247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7010970"/>
                    </a:ext>
                  </a:extLst>
                </a:gridCol>
                <a:gridCol w="617220">
                  <a:extLst>
                    <a:ext uri="{9D8B030D-6E8A-4147-A177-3AD203B41FA5}">
                      <a16:colId xmlns:a16="http://schemas.microsoft.com/office/drawing/2014/main" val="1412537890"/>
                    </a:ext>
                  </a:extLst>
                </a:gridCol>
                <a:gridCol w="534924">
                  <a:extLst>
                    <a:ext uri="{9D8B030D-6E8A-4147-A177-3AD203B41FA5}">
                      <a16:colId xmlns:a16="http://schemas.microsoft.com/office/drawing/2014/main" val="1390775262"/>
                    </a:ext>
                  </a:extLst>
                </a:gridCol>
                <a:gridCol w="534924">
                  <a:extLst>
                    <a:ext uri="{9D8B030D-6E8A-4147-A177-3AD203B41FA5}">
                      <a16:colId xmlns:a16="http://schemas.microsoft.com/office/drawing/2014/main" val="2715909396"/>
                    </a:ext>
                  </a:extLst>
                </a:gridCol>
                <a:gridCol w="411480">
                  <a:extLst>
                    <a:ext uri="{9D8B030D-6E8A-4147-A177-3AD203B41FA5}">
                      <a16:colId xmlns:a16="http://schemas.microsoft.com/office/drawing/2014/main" val="3652905071"/>
                    </a:ext>
                  </a:extLst>
                </a:gridCol>
                <a:gridCol w="534924">
                  <a:extLst>
                    <a:ext uri="{9D8B030D-6E8A-4147-A177-3AD203B41FA5}">
                      <a16:colId xmlns:a16="http://schemas.microsoft.com/office/drawing/2014/main" val="2538310864"/>
                    </a:ext>
                  </a:extLst>
                </a:gridCol>
                <a:gridCol w="534924">
                  <a:extLst>
                    <a:ext uri="{9D8B030D-6E8A-4147-A177-3AD203B41FA5}">
                      <a16:colId xmlns:a16="http://schemas.microsoft.com/office/drawing/2014/main" val="1807108309"/>
                    </a:ext>
                  </a:extLst>
                </a:gridCol>
                <a:gridCol w="534924">
                  <a:extLst>
                    <a:ext uri="{9D8B030D-6E8A-4147-A177-3AD203B41FA5}">
                      <a16:colId xmlns:a16="http://schemas.microsoft.com/office/drawing/2014/main" val="1737327448"/>
                    </a:ext>
                  </a:extLst>
                </a:gridCol>
                <a:gridCol w="534924">
                  <a:extLst>
                    <a:ext uri="{9D8B030D-6E8A-4147-A177-3AD203B41FA5}">
                      <a16:colId xmlns:a16="http://schemas.microsoft.com/office/drawing/2014/main" val="2028156515"/>
                    </a:ext>
                  </a:extLst>
                </a:gridCol>
                <a:gridCol w="534924">
                  <a:extLst>
                    <a:ext uri="{9D8B030D-6E8A-4147-A177-3AD203B41FA5}">
                      <a16:colId xmlns:a16="http://schemas.microsoft.com/office/drawing/2014/main" val="1078846658"/>
                    </a:ext>
                  </a:extLst>
                </a:gridCol>
                <a:gridCol w="617220">
                  <a:extLst>
                    <a:ext uri="{9D8B030D-6E8A-4147-A177-3AD203B41FA5}">
                      <a16:colId xmlns:a16="http://schemas.microsoft.com/office/drawing/2014/main" val="3114683195"/>
                    </a:ext>
                  </a:extLst>
                </a:gridCol>
                <a:gridCol w="370332">
                  <a:extLst>
                    <a:ext uri="{9D8B030D-6E8A-4147-A177-3AD203B41FA5}">
                      <a16:colId xmlns:a16="http://schemas.microsoft.com/office/drawing/2014/main" val="173673562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641318209"/>
                  </a:ext>
                </a:extLst>
              </a:tr>
              <a:tr h="370840">
                <a:tc>
                  <a:txBody>
                    <a:bodyPr/>
                    <a:lstStyle/>
                    <a:p>
                      <a:r>
                        <a:rPr lang="en-US" sz="1000" b="1"/>
                        <a:t>Nestlé Fitness - 2016-11-20 14:38:00</a:t>
                      </a:r>
                      <a:r>
                        <a:rPr lang="en-US" sz="1000"/>
                        <a:t>
Our family, our career, our personal happiness – we all have our reasons to start eating well and looking after ourselves better.  
What’s your inspiration?
Photo credit: Raya Abirached
#NestleFitness #BreakfastCereal 
#StartAPositiveHabit</a:t>
                      </a:r>
                      <a:endParaRPr lang="en-US" sz="1000"/>
                    </a:p>
                  </a:txBody>
                  <a:tcPr/>
                </a:tc>
                <a:tc>
                  <a:txBody>
                    <a:bodyPr/>
                    <a:lstStyle/>
                    <a:p>
                      <a:r>
                        <a:rPr lang="en-US" sz="1000"/>
                        <a:t>34768</a:t>
                      </a:r>
                      <a:endParaRPr lang="en-US" sz="1000"/>
                    </a:p>
                  </a:txBody>
                  <a:tcPr/>
                </a:tc>
                <a:tc>
                  <a:txBody>
                    <a:bodyPr/>
                    <a:lstStyle/>
                    <a:p>
                      <a:r>
                        <a:rPr lang="en-US" sz="1000"/>
                        <a:t>34161</a:t>
                      </a:r>
                      <a:endParaRPr lang="en-US" sz="1000"/>
                    </a:p>
                  </a:txBody>
                  <a:tcPr/>
                </a:tc>
                <a:tc>
                  <a:txBody>
                    <a:bodyPr/>
                    <a:lstStyle/>
                    <a:p>
                      <a:r>
                        <a:rPr lang="en-US" sz="1000"/>
                        <a:t>324</a:t>
                      </a:r>
                      <a:endParaRPr lang="en-US" sz="1000"/>
                    </a:p>
                  </a:txBody>
                  <a:tcPr/>
                </a:tc>
                <a:tc>
                  <a:txBody>
                    <a:bodyPr/>
                    <a:lstStyle/>
                    <a:p>
                      <a:r>
                        <a:rPr lang="en-US" sz="1000"/>
                        <a:t>283</a:t>
                      </a:r>
                      <a:endParaRPr lang="en-US" sz="1000"/>
                    </a:p>
                  </a:txBody>
                  <a:tcPr/>
                </a:tc>
                <a:tc>
                  <a:txBody>
                    <a:bodyPr/>
                    <a:lstStyle/>
                    <a:p>
                      <a:r>
                        <a:rPr lang="en-US" sz="1000"/>
                        <a:t>390</a:t>
                      </a:r>
                      <a:endParaRPr lang="en-US" sz="1000"/>
                    </a:p>
                  </a:txBody>
                  <a:tcPr/>
                </a:tc>
                <a:tc>
                  <a:txBody>
                    <a:bodyPr/>
                    <a:lstStyle/>
                    <a:p>
                      <a:r>
                        <a:rPr lang="en-US" sz="1000"/>
                        <a:t>2264640</a:t>
                      </a:r>
                      <a:endParaRPr lang="en-US" sz="1000"/>
                    </a:p>
                  </a:txBody>
                  <a:tcPr/>
                </a:tc>
                <a:tc>
                  <a:txBody>
                    <a:bodyPr/>
                    <a:lstStyle/>
                    <a:p>
                      <a:r>
                        <a:rPr lang="en-US" sz="1000"/>
                        <a:t>51834</a:t>
                      </a:r>
                      <a:endParaRPr lang="en-US" sz="1000"/>
                    </a:p>
                  </a:txBody>
                  <a:tcPr/>
                </a:tc>
                <a:tc>
                  <a:txBody>
                    <a:bodyPr/>
                    <a:lstStyle/>
                    <a:p>
                      <a:r>
                        <a:rPr lang="en-US" sz="1000"/>
                        <a:t>2212806</a:t>
                      </a:r>
                      <a:endParaRPr lang="en-US" sz="1000"/>
                    </a:p>
                  </a:txBody>
                  <a:tcPr/>
                </a:tc>
                <a:tc>
                  <a:txBody>
                    <a:bodyPr/>
                    <a:lstStyle/>
                    <a:p>
                      <a:r>
                        <a:rPr lang="en-US" sz="1000"/>
                        <a:t>104537</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63022259"/>
                  </a:ext>
                </a:extLst>
              </a:tr>
              <a:tr h="370840">
                <a:tc>
                  <a:txBody>
                    <a:bodyPr/>
                    <a:lstStyle/>
                    <a:p>
                      <a:r>
                        <a:rPr lang="en-US" sz="1000" b="1"/>
                        <a:t>Nestlé Fitness - 2016-02-01 15:36:23</a:t>
                      </a:r>
                      <a:r>
                        <a:rPr lang="en-US" sz="1000"/>
                        <a:t>
</a:t>
                      </a:r>
                      <a:r>
                        <a:rPr lang="ar-AE" sz="1000"/>
                        <a:t>الثقة بالجسم أهم من السعي نحو الجسم المثالي. مهمتك تثقي بجسمك... مهمتك تبدأ من هنا: </a:t>
                      </a:r>
                      <a:r>
                        <a:rPr lang="en-US" sz="1000"/>
                        <a:t>https://nestle-fitness.com/en-me/ #</a:t>
                      </a:r>
                      <a:r>
                        <a:rPr lang="ar-AE" sz="1000"/>
                        <a:t>مهمتك_تثقي_بجسمك #نستله_فيتنس
</a:t>
                      </a:r>
                      <a:r>
                        <a:rPr lang="en-US" sz="1000"/>
                        <a:t>It's about finding Body Positivity, not chasing perfection! It's Mission Body Positive. Start a positive habit today: https://nestle-fitness.com/en-me/ #MissionBodyPositive #NestleFitness</a:t>
                      </a:r>
                      <a:endParaRPr lang="en-US" sz="1000"/>
                    </a:p>
                  </a:txBody>
                  <a:tcPr/>
                </a:tc>
                <a:tc>
                  <a:txBody>
                    <a:bodyPr/>
                    <a:lstStyle/>
                    <a:p>
                      <a:r>
                        <a:rPr lang="en-US" sz="1000"/>
                        <a:t>4919</a:t>
                      </a:r>
                      <a:endParaRPr lang="en-US" sz="1000"/>
                    </a:p>
                  </a:txBody>
                  <a:tcPr/>
                </a:tc>
                <a:tc>
                  <a:txBody>
                    <a:bodyPr/>
                    <a:lstStyle/>
                    <a:p>
                      <a:r>
                        <a:rPr lang="en-US" sz="1000"/>
                        <a:t>4510</a:t>
                      </a:r>
                      <a:endParaRPr lang="en-US" sz="1000"/>
                    </a:p>
                  </a:txBody>
                  <a:tcPr/>
                </a:tc>
                <a:tc>
                  <a:txBody>
                    <a:bodyPr/>
                    <a:lstStyle/>
                    <a:p>
                      <a:r>
                        <a:rPr lang="en-US" sz="1000"/>
                        <a:t>57</a:t>
                      </a:r>
                      <a:endParaRPr lang="en-US" sz="1000"/>
                    </a:p>
                  </a:txBody>
                  <a:tcPr/>
                </a:tc>
                <a:tc>
                  <a:txBody>
                    <a:bodyPr/>
                    <a:lstStyle/>
                    <a:p>
                      <a:r>
                        <a:rPr lang="en-US" sz="1000"/>
                        <a:t>352</a:t>
                      </a:r>
                      <a:endParaRPr lang="en-US" sz="1000"/>
                    </a:p>
                  </a:txBody>
                  <a:tcPr/>
                </a:tc>
                <a:tc>
                  <a:txBody>
                    <a:bodyPr/>
                    <a:lstStyle/>
                    <a:p>
                      <a:r>
                        <a:rPr lang="en-US" sz="1000"/>
                        <a:t>1779</a:t>
                      </a:r>
                      <a:endParaRPr lang="en-US" sz="1000"/>
                    </a:p>
                  </a:txBody>
                  <a:tcPr/>
                </a:tc>
                <a:tc>
                  <a:txBody>
                    <a:bodyPr/>
                    <a:lstStyle/>
                    <a:p>
                      <a:r>
                        <a:rPr lang="en-US" sz="1000"/>
                        <a:t>1289559</a:t>
                      </a:r>
                      <a:endParaRPr lang="en-US" sz="1000"/>
                    </a:p>
                  </a:txBody>
                  <a:tcPr/>
                </a:tc>
                <a:tc>
                  <a:txBody>
                    <a:bodyPr/>
                    <a:lstStyle/>
                    <a:p>
                      <a:r>
                        <a:rPr lang="en-US" sz="1000"/>
                        <a:t>7541</a:t>
                      </a:r>
                      <a:endParaRPr lang="en-US" sz="1000"/>
                    </a:p>
                  </a:txBody>
                  <a:tcPr/>
                </a:tc>
                <a:tc>
                  <a:txBody>
                    <a:bodyPr/>
                    <a:lstStyle/>
                    <a:p>
                      <a:r>
                        <a:rPr lang="en-US" sz="1000"/>
                        <a:t>1282018</a:t>
                      </a:r>
                      <a:endParaRPr lang="en-US" sz="1000"/>
                    </a:p>
                  </a:txBody>
                  <a:tcPr/>
                </a:tc>
                <a:tc>
                  <a:txBody>
                    <a:bodyPr/>
                    <a:lstStyle/>
                    <a:p>
                      <a:r>
                        <a:rPr lang="en-US" sz="1000"/>
                        <a:t>97622</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92404506"/>
                  </a:ext>
                </a:extLst>
              </a:tr>
              <a:tr h="370840">
                <a:tc>
                  <a:txBody>
                    <a:bodyPr/>
                    <a:lstStyle/>
                    <a:p>
                      <a:r>
                        <a:rPr lang="en-US" sz="1000" b="1"/>
                        <a:t>Nestlé Fitness - 2016-01-10 10:10:00</a:t>
                      </a:r>
                      <a:r>
                        <a:rPr lang="en-US" sz="1000"/>
                        <a:t>
</a:t>
                      </a:r>
                      <a:r>
                        <a:rPr lang="ar-AE" sz="1000"/>
                        <a:t>مشوار الإيجابية يبدأ بخطوة! ابدئي سنتك الجديدة ببعض النصائح البسيطة والرائعة لاختيار الأكل الإيجابي. #مهمتك_تثقي_بجسمك #نستله_فيتنس
</a:t>
                      </a:r>
                      <a:r>
                        <a:rPr lang="en-US" sz="1000"/>
                        <a:t>Kickstart your body positive year! Enjoy a nice and simple suggestion to Eat Positive here. #MissionBodyPositive #NestleFitness</a:t>
                      </a:r>
                      <a:endParaRPr lang="en-US" sz="1000"/>
                    </a:p>
                  </a:txBody>
                  <a:tcPr/>
                </a:tc>
                <a:tc>
                  <a:txBody>
                    <a:bodyPr/>
                    <a:lstStyle/>
                    <a:p>
                      <a:r>
                        <a:rPr lang="en-US" sz="1000"/>
                        <a:t>7098</a:t>
                      </a:r>
                      <a:endParaRPr lang="en-US" sz="1000"/>
                    </a:p>
                  </a:txBody>
                  <a:tcPr/>
                </a:tc>
                <a:tc>
                  <a:txBody>
                    <a:bodyPr/>
                    <a:lstStyle/>
                    <a:p>
                      <a:r>
                        <a:rPr lang="en-US" sz="1000"/>
                        <a:t>6106</a:t>
                      </a:r>
                      <a:endParaRPr lang="en-US" sz="1000"/>
                    </a:p>
                  </a:txBody>
                  <a:tcPr/>
                </a:tc>
                <a:tc>
                  <a:txBody>
                    <a:bodyPr/>
                    <a:lstStyle/>
                    <a:p>
                      <a:r>
                        <a:rPr lang="en-US" sz="1000"/>
                        <a:t>139</a:t>
                      </a:r>
                      <a:endParaRPr lang="en-US" sz="1000"/>
                    </a:p>
                  </a:txBody>
                  <a:tcPr/>
                </a:tc>
                <a:tc>
                  <a:txBody>
                    <a:bodyPr/>
                    <a:lstStyle/>
                    <a:p>
                      <a:r>
                        <a:rPr lang="en-US" sz="1000"/>
                        <a:t>853</a:t>
                      </a:r>
                      <a:endParaRPr lang="en-US" sz="1000"/>
                    </a:p>
                  </a:txBody>
                  <a:tcPr/>
                </a:tc>
                <a:tc>
                  <a:txBody>
                    <a:bodyPr/>
                    <a:lstStyle/>
                    <a:p>
                      <a:r>
                        <a:rPr lang="en-US" sz="1000"/>
                        <a:t>56</a:t>
                      </a:r>
                      <a:endParaRPr lang="en-US" sz="1000"/>
                    </a:p>
                  </a:txBody>
                  <a:tcPr/>
                </a:tc>
                <a:tc>
                  <a:txBody>
                    <a:bodyPr/>
                    <a:lstStyle/>
                    <a:p>
                      <a:r>
                        <a:rPr lang="en-US" sz="1000"/>
                        <a:t>1378877</a:t>
                      </a:r>
                      <a:endParaRPr lang="en-US" sz="1000"/>
                    </a:p>
                  </a:txBody>
                  <a:tcPr/>
                </a:tc>
                <a:tc>
                  <a:txBody>
                    <a:bodyPr/>
                    <a:lstStyle/>
                    <a:p>
                      <a:r>
                        <a:rPr lang="en-US" sz="1000"/>
                        <a:t>25638</a:t>
                      </a:r>
                      <a:endParaRPr lang="en-US" sz="1000"/>
                    </a:p>
                  </a:txBody>
                  <a:tcPr/>
                </a:tc>
                <a:tc>
                  <a:txBody>
                    <a:bodyPr/>
                    <a:lstStyle/>
                    <a:p>
                      <a:r>
                        <a:rPr lang="en-US" sz="1000"/>
                        <a:t>1353239</a:t>
                      </a:r>
                      <a:endParaRPr lang="en-US" sz="1000"/>
                    </a:p>
                  </a:txBody>
                  <a:tcPr/>
                </a:tc>
                <a:tc>
                  <a:txBody>
                    <a:bodyPr/>
                    <a:lstStyle/>
                    <a:p>
                      <a:r>
                        <a:rPr lang="en-US" sz="1000"/>
                        <a:t>70589</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35750867"/>
                  </a:ext>
                </a:extLst>
              </a:tr>
              <a:tr h="370840">
                <a:tc>
                  <a:txBody>
                    <a:bodyPr/>
                    <a:lstStyle/>
                    <a:p>
                      <a:r>
                        <a:rPr lang="en-US" sz="1000" b="1"/>
                        <a:t>Nestlé Fitness - 2016-07-14 13:30:00</a:t>
                      </a:r>
                      <a:r>
                        <a:rPr lang="en-US" sz="1000"/>
                        <a:t>
Every day is Chocolate Day for us! 
Tag a friend who loves chocolate as much as you do 💕 🍫
#NestleFitness #MissionBodyPositive #EatPositive 
#ChocolateDay</a:t>
                      </a:r>
                      <a:endParaRPr lang="en-US" sz="1000"/>
                    </a:p>
                  </a:txBody>
                  <a:tcPr/>
                </a:tc>
                <a:tc>
                  <a:txBody>
                    <a:bodyPr/>
                    <a:lstStyle/>
                    <a:p>
                      <a:r>
                        <a:rPr lang="en-US" sz="1000"/>
                        <a:t>58466</a:t>
                      </a:r>
                      <a:endParaRPr lang="en-US" sz="1000"/>
                    </a:p>
                  </a:txBody>
                  <a:tcPr/>
                </a:tc>
                <a:tc>
                  <a:txBody>
                    <a:bodyPr/>
                    <a:lstStyle/>
                    <a:p>
                      <a:r>
                        <a:rPr lang="en-US" sz="1000"/>
                        <a:t>57646</a:t>
                      </a:r>
                      <a:endParaRPr lang="en-US" sz="1000"/>
                    </a:p>
                  </a:txBody>
                  <a:tcPr/>
                </a:tc>
                <a:tc>
                  <a:txBody>
                    <a:bodyPr/>
                    <a:lstStyle/>
                    <a:p>
                      <a:r>
                        <a:rPr lang="en-US" sz="1000"/>
                        <a:t>253</a:t>
                      </a:r>
                      <a:endParaRPr lang="en-US" sz="1000"/>
                    </a:p>
                  </a:txBody>
                  <a:tcPr/>
                </a:tc>
                <a:tc>
                  <a:txBody>
                    <a:bodyPr/>
                    <a:lstStyle/>
                    <a:p>
                      <a:r>
                        <a:rPr lang="en-US" sz="1000"/>
                        <a:t>567</a:t>
                      </a:r>
                      <a:endParaRPr lang="en-US" sz="1000"/>
                    </a:p>
                  </a:txBody>
                  <a:tcPr/>
                </a:tc>
                <a:tc>
                  <a:txBody>
                    <a:bodyPr/>
                    <a:lstStyle/>
                    <a:p>
                      <a:r>
                        <a:rPr lang="en-US" sz="1000"/>
                        <a:t>24</a:t>
                      </a:r>
                      <a:endParaRPr lang="en-US" sz="1000"/>
                    </a:p>
                  </a:txBody>
                  <a:tcPr/>
                </a:tc>
                <a:tc>
                  <a:txBody>
                    <a:bodyPr/>
                    <a:lstStyle/>
                    <a:p>
                      <a:r>
                        <a:rPr lang="en-US" sz="1000"/>
                        <a:t>760016</a:t>
                      </a:r>
                      <a:endParaRPr lang="en-US" sz="1000"/>
                    </a:p>
                  </a:txBody>
                  <a:tcPr/>
                </a:tc>
                <a:tc>
                  <a:txBody>
                    <a:bodyPr/>
                    <a:lstStyle/>
                    <a:p>
                      <a:r>
                        <a:rPr lang="en-US" sz="1000"/>
                        <a:t>7436</a:t>
                      </a:r>
                      <a:endParaRPr lang="en-US" sz="1000"/>
                    </a:p>
                  </a:txBody>
                  <a:tcPr/>
                </a:tc>
                <a:tc>
                  <a:txBody>
                    <a:bodyPr/>
                    <a:lstStyle/>
                    <a:p>
                      <a:r>
                        <a:rPr lang="en-US" sz="1000"/>
                        <a:t>752580</a:t>
                      </a:r>
                      <a:endParaRPr lang="en-US" sz="1000"/>
                    </a:p>
                  </a:txBody>
                  <a:tcPr/>
                </a:tc>
                <a:tc>
                  <a:txBody>
                    <a:bodyPr/>
                    <a:lstStyle/>
                    <a:p>
                      <a:r>
                        <a:rPr lang="en-US" sz="1000"/>
                        <a:t>67415</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942881166"/>
                  </a:ext>
                </a:extLst>
              </a:tr>
              <a:tr h="370840">
                <a:tc>
                  <a:txBody>
                    <a:bodyPr/>
                    <a:lstStyle/>
                    <a:p>
                      <a:r>
                        <a:rPr lang="en-US" sz="1000" b="1"/>
                        <a:t>Nestlé Fitness - 2016-05-11 18:16:44</a:t>
                      </a:r>
                      <a:r>
                        <a:rPr lang="en-US" sz="1000"/>
                        <a:t>
</a:t>
                      </a:r>
                      <a:r>
                        <a:rPr lang="ar-AE" sz="1000"/>
                        <a:t>سر الحفاظ على نضارة البشرة أبسط مما تتخيلين، وبإمكان كل امرأة القيام به.شاهدي حلقتنا الثانية من صبحيات فيتنس لتعرفي كيف تحافظ المدونة والناشطة الاجتماعية مثايل آل علي على نضارة بشرتها من خلال عادات ايجابيه بسيطه. أخبرينا عن طريقتك في العناية ببشرتك.
#نستله_فيتنس
#مهمتك_تثقي_بجسمك
#صبحيات_فيتنس
</a:t>
                      </a:r>
                      <a:r>
                        <a:rPr lang="en-US" sz="1000"/>
                        <a:t>The secret to radiant and healthy skin isn’t expensive or difficult. In fact, all of us can do it.Watch our second episode of Sobhiyat Fitness to know how does social media blogger/influencer Mthayel Al Ali keep her skin beautiful and radiant through positive habits. 
?What are your skincare habits
#NestleFitness #MissionBodyPositive #SobhiyatFitness</a:t>
                      </a:r>
                      <a:endParaRPr lang="en-US" sz="1000"/>
                    </a:p>
                  </a:txBody>
                  <a:tcPr/>
                </a:tc>
                <a:tc>
                  <a:txBody>
                    <a:bodyPr/>
                    <a:lstStyle/>
                    <a:p>
                      <a:r>
                        <a:rPr lang="en-US" sz="1000"/>
                        <a:t>8062</a:t>
                      </a:r>
                      <a:endParaRPr lang="en-US" sz="1000"/>
                    </a:p>
                  </a:txBody>
                  <a:tcPr/>
                </a:tc>
                <a:tc>
                  <a:txBody>
                    <a:bodyPr/>
                    <a:lstStyle/>
                    <a:p>
                      <a:r>
                        <a:rPr lang="en-US" sz="1000"/>
                        <a:t>7197</a:t>
                      </a:r>
                      <a:endParaRPr lang="en-US" sz="1000"/>
                    </a:p>
                  </a:txBody>
                  <a:tcPr/>
                </a:tc>
                <a:tc>
                  <a:txBody>
                    <a:bodyPr/>
                    <a:lstStyle/>
                    <a:p>
                      <a:r>
                        <a:rPr lang="en-US" sz="1000"/>
                        <a:t>146</a:t>
                      </a:r>
                      <a:endParaRPr lang="en-US" sz="1000"/>
                    </a:p>
                  </a:txBody>
                  <a:tcPr/>
                </a:tc>
                <a:tc>
                  <a:txBody>
                    <a:bodyPr/>
                    <a:lstStyle/>
                    <a:p>
                      <a:r>
                        <a:rPr lang="en-US" sz="1000"/>
                        <a:t>719</a:t>
                      </a:r>
                      <a:endParaRPr lang="en-US" sz="1000"/>
                    </a:p>
                  </a:txBody>
                  <a:tcPr/>
                </a:tc>
                <a:tc>
                  <a:txBody>
                    <a:bodyPr/>
                    <a:lstStyle/>
                    <a:p>
                      <a:r>
                        <a:rPr lang="en-US" sz="1000"/>
                        <a:t>18</a:t>
                      </a:r>
                      <a:endParaRPr lang="en-US" sz="1000"/>
                    </a:p>
                  </a:txBody>
                  <a:tcPr/>
                </a:tc>
                <a:tc>
                  <a:txBody>
                    <a:bodyPr/>
                    <a:lstStyle/>
                    <a:p>
                      <a:r>
                        <a:rPr lang="en-US" sz="1000"/>
                        <a:t>1791096</a:t>
                      </a:r>
                      <a:endParaRPr lang="en-US" sz="1000"/>
                    </a:p>
                  </a:txBody>
                  <a:tcPr/>
                </a:tc>
                <a:tc>
                  <a:txBody>
                    <a:bodyPr/>
                    <a:lstStyle/>
                    <a:p>
                      <a:r>
                        <a:rPr lang="en-US" sz="1000"/>
                        <a:t>42109</a:t>
                      </a:r>
                      <a:endParaRPr lang="en-US" sz="1000"/>
                    </a:p>
                  </a:txBody>
                  <a:tcPr/>
                </a:tc>
                <a:tc>
                  <a:txBody>
                    <a:bodyPr/>
                    <a:lstStyle/>
                    <a:p>
                      <a:r>
                        <a:rPr lang="en-US" sz="1000"/>
                        <a:t>1748987</a:t>
                      </a:r>
                      <a:endParaRPr lang="en-US" sz="1000"/>
                    </a:p>
                  </a:txBody>
                  <a:tcPr/>
                </a:tc>
                <a:tc>
                  <a:txBody>
                    <a:bodyPr/>
                    <a:lstStyle/>
                    <a:p>
                      <a:r>
                        <a:rPr lang="en-US" sz="1000"/>
                        <a:t>64050</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10945371"/>
                  </a:ext>
                </a:extLst>
              </a:tr>
              <a:tr h="370840">
                <a:tc>
                  <a:txBody>
                    <a:bodyPr/>
                    <a:lstStyle/>
                    <a:p>
                      <a:r>
                        <a:rPr lang="en-US" sz="1000" b="1"/>
                        <a:t>Nestlé Fitness - 2016-11-28 12:18:43</a:t>
                      </a:r>
                      <a:r>
                        <a:rPr lang="en-US" sz="1000"/>
                        <a:t>
Busy mornings feel less stressful after having a FITNESS cereal bar. 
Always keep some in the office!
#NestleFitness #StartAPositiveHabit
#EatPositive
#BreakfastOnTheGo</a:t>
                      </a:r>
                      <a:endParaRPr lang="en-US" sz="1000"/>
                    </a:p>
                  </a:txBody>
                  <a:tcPr/>
                </a:tc>
                <a:tc>
                  <a:txBody>
                    <a:bodyPr/>
                    <a:lstStyle/>
                    <a:p>
                      <a:r>
                        <a:rPr lang="en-US" sz="1000"/>
                        <a:t>40803</a:t>
                      </a:r>
                      <a:endParaRPr lang="en-US" sz="1000"/>
                    </a:p>
                  </a:txBody>
                  <a:tcPr/>
                </a:tc>
                <a:tc>
                  <a:txBody>
                    <a:bodyPr/>
                    <a:lstStyle/>
                    <a:p>
                      <a:r>
                        <a:rPr lang="en-US" sz="1000"/>
                        <a:t>40369</a:t>
                      </a:r>
                      <a:endParaRPr lang="en-US" sz="1000"/>
                    </a:p>
                  </a:txBody>
                  <a:tcPr/>
                </a:tc>
                <a:tc>
                  <a:txBody>
                    <a:bodyPr/>
                    <a:lstStyle/>
                    <a:p>
                      <a:r>
                        <a:rPr lang="en-US" sz="1000"/>
                        <a:t>236</a:t>
                      </a:r>
                      <a:endParaRPr lang="en-US" sz="1000"/>
                    </a:p>
                  </a:txBody>
                  <a:tcPr/>
                </a:tc>
                <a:tc>
                  <a:txBody>
                    <a:bodyPr/>
                    <a:lstStyle/>
                    <a:p>
                      <a:r>
                        <a:rPr lang="en-US" sz="1000"/>
                        <a:t>198</a:t>
                      </a:r>
                      <a:endParaRPr lang="en-US" sz="1000"/>
                    </a:p>
                  </a:txBody>
                  <a:tcPr/>
                </a:tc>
                <a:tc>
                  <a:txBody>
                    <a:bodyPr/>
                    <a:lstStyle/>
                    <a:p>
                      <a:r>
                        <a:rPr lang="en-US" sz="1000"/>
                        <a:t>18</a:t>
                      </a:r>
                      <a:endParaRPr lang="en-US" sz="1000"/>
                    </a:p>
                  </a:txBody>
                  <a:tcPr/>
                </a:tc>
                <a:tc>
                  <a:txBody>
                    <a:bodyPr/>
                    <a:lstStyle/>
                    <a:p>
                      <a:r>
                        <a:rPr lang="en-US" sz="1000"/>
                        <a:t>1889559</a:t>
                      </a:r>
                      <a:endParaRPr lang="en-US" sz="1000"/>
                    </a:p>
                  </a:txBody>
                  <a:tcPr/>
                </a:tc>
                <a:tc>
                  <a:txBody>
                    <a:bodyPr/>
                    <a:lstStyle/>
                    <a:p>
                      <a:r>
                        <a:rPr lang="en-US" sz="1000"/>
                        <a:t>14447</a:t>
                      </a:r>
                      <a:endParaRPr lang="en-US" sz="1000"/>
                    </a:p>
                  </a:txBody>
                  <a:tcPr/>
                </a:tc>
                <a:tc>
                  <a:txBody>
                    <a:bodyPr/>
                    <a:lstStyle/>
                    <a:p>
                      <a:r>
                        <a:rPr lang="en-US" sz="1000"/>
                        <a:t>1875112</a:t>
                      </a:r>
                      <a:endParaRPr lang="en-US" sz="1000"/>
                    </a:p>
                  </a:txBody>
                  <a:tcPr/>
                </a:tc>
                <a:tc>
                  <a:txBody>
                    <a:bodyPr/>
                    <a:lstStyle/>
                    <a:p>
                      <a:r>
                        <a:rPr lang="en-US" sz="1000"/>
                        <a:t>60680</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26173291"/>
                  </a:ext>
                </a:extLst>
              </a:tr>
              <a:tr h="370840">
                <a:tc>
                  <a:txBody>
                    <a:bodyPr/>
                    <a:lstStyle/>
                    <a:p>
                      <a:r>
                        <a:rPr lang="en-US" sz="1000" b="1"/>
                        <a:t>Nestlé Fitness - 2016-09-25 14:26:56</a:t>
                      </a:r>
                      <a:r>
                        <a:rPr lang="en-US" sz="1000"/>
                        <a:t>
For new mum Raya Abirached, getting back in shape means starting back on exercise and healthy eating. What’s your fitness goal?
#NestleFitness #BreakfastCereal 
#StartAPositiveHabit
#EatPositive</a:t>
                      </a:r>
                      <a:endParaRPr lang="en-US" sz="1000"/>
                    </a:p>
                  </a:txBody>
                  <a:tcPr/>
                </a:tc>
                <a:tc>
                  <a:txBody>
                    <a:bodyPr/>
                    <a:lstStyle/>
                    <a:p>
                      <a:r>
                        <a:rPr lang="en-US" sz="1000"/>
                        <a:t>18663</a:t>
                      </a:r>
                      <a:endParaRPr lang="en-US" sz="1000"/>
                    </a:p>
                  </a:txBody>
                  <a:tcPr/>
                </a:tc>
                <a:tc>
                  <a:txBody>
                    <a:bodyPr/>
                    <a:lstStyle/>
                    <a:p>
                      <a:r>
                        <a:rPr lang="en-US" sz="1000"/>
                        <a:t>18443</a:t>
                      </a:r>
                      <a:endParaRPr lang="en-US" sz="1000"/>
                    </a:p>
                  </a:txBody>
                  <a:tcPr/>
                </a:tc>
                <a:tc>
                  <a:txBody>
                    <a:bodyPr/>
                    <a:lstStyle/>
                    <a:p>
                      <a:r>
                        <a:rPr lang="en-US" sz="1000"/>
                        <a:t>164</a:t>
                      </a:r>
                      <a:endParaRPr lang="en-US" sz="1000"/>
                    </a:p>
                  </a:txBody>
                  <a:tcPr/>
                </a:tc>
                <a:tc>
                  <a:txBody>
                    <a:bodyPr/>
                    <a:lstStyle/>
                    <a:p>
                      <a:r>
                        <a:rPr lang="en-US" sz="1000"/>
                        <a:t>56</a:t>
                      </a:r>
                      <a:endParaRPr lang="en-US" sz="1000"/>
                    </a:p>
                  </a:txBody>
                  <a:tcPr/>
                </a:tc>
                <a:tc>
                  <a:txBody>
                    <a:bodyPr/>
                    <a:lstStyle/>
                    <a:p>
                      <a:r>
                        <a:rPr lang="en-US" sz="1000"/>
                        <a:t>206</a:t>
                      </a:r>
                      <a:endParaRPr lang="en-US" sz="1000"/>
                    </a:p>
                  </a:txBody>
                  <a:tcPr/>
                </a:tc>
                <a:tc>
                  <a:txBody>
                    <a:bodyPr/>
                    <a:lstStyle/>
                    <a:p>
                      <a:r>
                        <a:rPr lang="en-US" sz="1000"/>
                        <a:t>776361</a:t>
                      </a:r>
                      <a:endParaRPr lang="en-US" sz="1000"/>
                    </a:p>
                  </a:txBody>
                  <a:tcPr/>
                </a:tc>
                <a:tc>
                  <a:txBody>
                    <a:bodyPr/>
                    <a:lstStyle/>
                    <a:p>
                      <a:r>
                        <a:rPr lang="en-US" sz="1000"/>
                        <a:t>66391</a:t>
                      </a:r>
                      <a:endParaRPr lang="en-US" sz="1000"/>
                    </a:p>
                  </a:txBody>
                  <a:tcPr/>
                </a:tc>
                <a:tc>
                  <a:txBody>
                    <a:bodyPr/>
                    <a:lstStyle/>
                    <a:p>
                      <a:r>
                        <a:rPr lang="en-US" sz="1000"/>
                        <a:t>709970</a:t>
                      </a:r>
                      <a:endParaRPr lang="en-US" sz="1000"/>
                    </a:p>
                  </a:txBody>
                  <a:tcPr/>
                </a:tc>
                <a:tc>
                  <a:txBody>
                    <a:bodyPr/>
                    <a:lstStyle/>
                    <a:p>
                      <a:r>
                        <a:rPr lang="en-US" sz="1000"/>
                        <a:t>59916</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427852768"/>
                  </a:ext>
                </a:extLst>
              </a:tr>
              <a:tr h="370840">
                <a:tc>
                  <a:txBody>
                    <a:bodyPr/>
                    <a:lstStyle/>
                    <a:p>
                      <a:r>
                        <a:rPr lang="en-US" sz="1000" b="1"/>
                        <a:t>Nestlé Fitness - 2016-01-21 10:45:00</a:t>
                      </a:r>
                      <a:r>
                        <a:rPr lang="en-US" sz="1000"/>
                        <a:t>
</a:t>
                      </a:r>
                      <a:r>
                        <a:rPr lang="ar-AE" sz="1000"/>
                        <a:t>فكرة لذيذة وصحية وأسهل مما تعتقدين، تجعل بداية سنتك بداية واثقة! #مهمتك_تثقي_بجسمك #نستله_فيتنس
</a:t>
                      </a:r>
                      <a:r>
                        <a:rPr lang="en-US" sz="1000"/>
                        <a:t>Delicious and healthy, check this easy idea to start your body positive year. #MissionBodyPositive #NestleFitness</a:t>
                      </a:r>
                      <a:endParaRPr lang="en-US" sz="1000"/>
                    </a:p>
                  </a:txBody>
                  <a:tcPr/>
                </a:tc>
                <a:tc>
                  <a:txBody>
                    <a:bodyPr/>
                    <a:lstStyle/>
                    <a:p>
                      <a:r>
                        <a:rPr lang="en-US" sz="1000"/>
                        <a:t>7549</a:t>
                      </a:r>
                      <a:endParaRPr lang="en-US" sz="1000"/>
                    </a:p>
                  </a:txBody>
                  <a:tcPr/>
                </a:tc>
                <a:tc>
                  <a:txBody>
                    <a:bodyPr/>
                    <a:lstStyle/>
                    <a:p>
                      <a:r>
                        <a:rPr lang="en-US" sz="1000"/>
                        <a:t>6233</a:t>
                      </a:r>
                      <a:endParaRPr lang="en-US" sz="1000"/>
                    </a:p>
                  </a:txBody>
                  <a:tcPr/>
                </a:tc>
                <a:tc>
                  <a:txBody>
                    <a:bodyPr/>
                    <a:lstStyle/>
                    <a:p>
                      <a:r>
                        <a:rPr lang="en-US" sz="1000"/>
                        <a:t>254</a:t>
                      </a:r>
                      <a:endParaRPr lang="en-US" sz="1000"/>
                    </a:p>
                  </a:txBody>
                  <a:tcPr/>
                </a:tc>
                <a:tc>
                  <a:txBody>
                    <a:bodyPr/>
                    <a:lstStyle/>
                    <a:p>
                      <a:r>
                        <a:rPr lang="en-US" sz="1000"/>
                        <a:t>1062</a:t>
                      </a:r>
                      <a:endParaRPr lang="en-US" sz="1000"/>
                    </a:p>
                  </a:txBody>
                  <a:tcPr/>
                </a:tc>
                <a:tc>
                  <a:txBody>
                    <a:bodyPr/>
                    <a:lstStyle/>
                    <a:p>
                      <a:r>
                        <a:rPr lang="en-US" sz="1000"/>
                        <a:t>409</a:t>
                      </a:r>
                      <a:endParaRPr lang="en-US" sz="1000"/>
                    </a:p>
                  </a:txBody>
                  <a:tcPr/>
                </a:tc>
                <a:tc>
                  <a:txBody>
                    <a:bodyPr/>
                    <a:lstStyle/>
                    <a:p>
                      <a:r>
                        <a:rPr lang="en-US" sz="1000"/>
                        <a:t>1388627</a:t>
                      </a:r>
                      <a:endParaRPr lang="en-US" sz="1000"/>
                    </a:p>
                  </a:txBody>
                  <a:tcPr/>
                </a:tc>
                <a:tc>
                  <a:txBody>
                    <a:bodyPr/>
                    <a:lstStyle/>
                    <a:p>
                      <a:r>
                        <a:rPr lang="en-US" sz="1000"/>
                        <a:t>17295</a:t>
                      </a:r>
                      <a:endParaRPr lang="en-US" sz="1000"/>
                    </a:p>
                  </a:txBody>
                  <a:tcPr/>
                </a:tc>
                <a:tc>
                  <a:txBody>
                    <a:bodyPr/>
                    <a:lstStyle/>
                    <a:p>
                      <a:r>
                        <a:rPr lang="en-US" sz="1000"/>
                        <a:t>1371332</a:t>
                      </a:r>
                      <a:endParaRPr lang="en-US" sz="1000"/>
                    </a:p>
                  </a:txBody>
                  <a:tcPr/>
                </a:tc>
                <a:tc>
                  <a:txBody>
                    <a:bodyPr/>
                    <a:lstStyle/>
                    <a:p>
                      <a:r>
                        <a:rPr lang="en-US" sz="1000"/>
                        <a:t>59306</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57564657"/>
                  </a:ext>
                </a:extLst>
              </a:tr>
              <a:tr h="370840">
                <a:tc>
                  <a:txBody>
                    <a:bodyPr/>
                    <a:lstStyle/>
                    <a:p>
                      <a:r>
                        <a:rPr lang="en-US" sz="1000" b="1"/>
                        <a:t>Nestlé Fitness - 2016-07-21 09:14:01</a:t>
                      </a:r>
                      <a:r>
                        <a:rPr lang="en-US" sz="1000"/>
                        <a:t>
On mornings when the alarm fails and your taxi’s already waiting outside, thank goodness for breakfast you can eat on the move!
#NestleFitness #MissionBodyPositive #EatPositive 
#FitnessBars</a:t>
                      </a:r>
                      <a:endParaRPr lang="en-US" sz="1000"/>
                    </a:p>
                  </a:txBody>
                  <a:tcPr/>
                </a:tc>
                <a:tc>
                  <a:txBody>
                    <a:bodyPr/>
                    <a:lstStyle/>
                    <a:p>
                      <a:r>
                        <a:rPr lang="en-US" sz="1000"/>
                        <a:t>33538</a:t>
                      </a:r>
                      <a:endParaRPr lang="en-US" sz="1000"/>
                    </a:p>
                  </a:txBody>
                  <a:tcPr/>
                </a:tc>
                <a:tc>
                  <a:txBody>
                    <a:bodyPr/>
                    <a:lstStyle/>
                    <a:p>
                      <a:r>
                        <a:rPr lang="en-US" sz="1000"/>
                        <a:t>33100</a:t>
                      </a:r>
                      <a:endParaRPr lang="en-US" sz="1000"/>
                    </a:p>
                  </a:txBody>
                  <a:tcPr/>
                </a:tc>
                <a:tc>
                  <a:txBody>
                    <a:bodyPr/>
                    <a:lstStyle/>
                    <a:p>
                      <a:r>
                        <a:rPr lang="en-US" sz="1000"/>
                        <a:t>264</a:t>
                      </a:r>
                      <a:endParaRPr lang="en-US" sz="1000"/>
                    </a:p>
                  </a:txBody>
                  <a:tcPr/>
                </a:tc>
                <a:tc>
                  <a:txBody>
                    <a:bodyPr/>
                    <a:lstStyle/>
                    <a:p>
                      <a:r>
                        <a:rPr lang="en-US" sz="1000"/>
                        <a:t>174</a:t>
                      </a:r>
                      <a:endParaRPr lang="en-US" sz="1000"/>
                    </a:p>
                  </a:txBody>
                  <a:tcPr/>
                </a:tc>
                <a:tc>
                  <a:txBody>
                    <a:bodyPr/>
                    <a:lstStyle/>
                    <a:p>
                      <a:r>
                        <a:rPr lang="en-US" sz="1000"/>
                        <a:t>30</a:t>
                      </a:r>
                      <a:endParaRPr lang="en-US" sz="1000"/>
                    </a:p>
                  </a:txBody>
                  <a:tcPr/>
                </a:tc>
                <a:tc>
                  <a:txBody>
                    <a:bodyPr/>
                    <a:lstStyle/>
                    <a:p>
                      <a:r>
                        <a:rPr lang="en-US" sz="1000"/>
                        <a:t>1674149</a:t>
                      </a:r>
                      <a:endParaRPr lang="en-US" sz="1000"/>
                    </a:p>
                  </a:txBody>
                  <a:tcPr/>
                </a:tc>
                <a:tc>
                  <a:txBody>
                    <a:bodyPr/>
                    <a:lstStyle/>
                    <a:p>
                      <a:r>
                        <a:rPr lang="en-US" sz="1000"/>
                        <a:t>4619</a:t>
                      </a:r>
                      <a:endParaRPr lang="en-US" sz="1000"/>
                    </a:p>
                  </a:txBody>
                  <a:tcPr/>
                </a:tc>
                <a:tc>
                  <a:txBody>
                    <a:bodyPr/>
                    <a:lstStyle/>
                    <a:p>
                      <a:r>
                        <a:rPr lang="en-US" sz="1000"/>
                        <a:t>1669530</a:t>
                      </a:r>
                      <a:endParaRPr lang="en-US" sz="1000"/>
                    </a:p>
                  </a:txBody>
                  <a:tcPr/>
                </a:tc>
                <a:tc>
                  <a:txBody>
                    <a:bodyPr/>
                    <a:lstStyle/>
                    <a:p>
                      <a:r>
                        <a:rPr lang="en-US" sz="1000"/>
                        <a:t>56558</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400088507"/>
                  </a:ext>
                </a:extLst>
              </a:tr>
              <a:tr h="370840">
                <a:tc>
                  <a:txBody>
                    <a:bodyPr/>
                    <a:lstStyle/>
                    <a:p>
                      <a:r>
                        <a:rPr lang="en-US" sz="1000" b="1"/>
                        <a:t>Nestlé Fitness - 2016-03-15 12:13:23</a:t>
                      </a:r>
                      <a:r>
                        <a:rPr lang="en-US" sz="1000"/>
                        <a:t>
</a:t>
                      </a:r>
                      <a:r>
                        <a:rPr lang="ar-AE" sz="1000"/>
                        <a:t>ابدئي الآن بعادات إيجابية، واستفتحي يومك باليوغا وفطور لذيذ من توت العليق والتفاح واللوز ورقائق فيتنس المفضلة لديك، لتشعري بدفعة قوية من الثقة بجسمك.  </a:t>
                      </a:r>
                      <a:r>
                        <a:rPr lang="en-US" sz="1000"/>
                        <a:t>🙏🎧😍
#</a:t>
                      </a:r>
                      <a:r>
                        <a:rPr lang="ar-AE" sz="1000"/>
                        <a:t>نستله_فيتنس
#مهمتك_تثقي_بجسمك
#الثقة_بالجسم
#كلي_بإيجابية
#حياة_صحية
#طعام_جيد
#يوغا
#ابدئي_بعادات_إيجابي
</a:t>
                      </a:r>
                      <a:r>
                        <a:rPr lang="en-US" sz="1000"/>
                        <a:t>Start a positive habit - kickstart your  #MissionBodyPositive morning with yoga and a hearty breakfast of raspberries, apples, almonds and your favorite FITNESS cereals</a:t>
                      </a:r>
                      <a:endParaRPr lang="en-US" sz="1000"/>
                    </a:p>
                  </a:txBody>
                  <a:tcPr/>
                </a:tc>
                <a:tc>
                  <a:txBody>
                    <a:bodyPr/>
                    <a:lstStyle/>
                    <a:p>
                      <a:r>
                        <a:rPr lang="en-US" sz="1000"/>
                        <a:t>43517</a:t>
                      </a:r>
                      <a:endParaRPr lang="en-US" sz="1000"/>
                    </a:p>
                  </a:txBody>
                  <a:tcPr/>
                </a:tc>
                <a:tc>
                  <a:txBody>
                    <a:bodyPr/>
                    <a:lstStyle/>
                    <a:p>
                      <a:r>
                        <a:rPr lang="en-US" sz="1000"/>
                        <a:t>42902</a:t>
                      </a:r>
                      <a:endParaRPr lang="en-US" sz="1000"/>
                    </a:p>
                  </a:txBody>
                  <a:tcPr/>
                </a:tc>
                <a:tc>
                  <a:txBody>
                    <a:bodyPr/>
                    <a:lstStyle/>
                    <a:p>
                      <a:r>
                        <a:rPr lang="en-US" sz="1000"/>
                        <a:t>173</a:t>
                      </a:r>
                      <a:endParaRPr lang="en-US" sz="1000"/>
                    </a:p>
                  </a:txBody>
                  <a:tcPr/>
                </a:tc>
                <a:tc>
                  <a:txBody>
                    <a:bodyPr/>
                    <a:lstStyle/>
                    <a:p>
                      <a:r>
                        <a:rPr lang="en-US" sz="1000"/>
                        <a:t>442</a:t>
                      </a:r>
                      <a:endParaRPr lang="en-US" sz="1000"/>
                    </a:p>
                  </a:txBody>
                  <a:tcPr/>
                </a:tc>
                <a:tc>
                  <a:txBody>
                    <a:bodyPr/>
                    <a:lstStyle/>
                    <a:p>
                      <a:r>
                        <a:rPr lang="en-US" sz="1000"/>
                        <a:t>6</a:t>
                      </a:r>
                      <a:endParaRPr lang="en-US" sz="1000"/>
                    </a:p>
                  </a:txBody>
                  <a:tcPr/>
                </a:tc>
                <a:tc>
                  <a:txBody>
                    <a:bodyPr/>
                    <a:lstStyle/>
                    <a:p>
                      <a:r>
                        <a:rPr lang="en-US" sz="1000"/>
                        <a:t>683970</a:t>
                      </a:r>
                      <a:endParaRPr lang="en-US" sz="1000"/>
                    </a:p>
                  </a:txBody>
                  <a:tcPr/>
                </a:tc>
                <a:tc>
                  <a:txBody>
                    <a:bodyPr/>
                    <a:lstStyle/>
                    <a:p>
                      <a:r>
                        <a:rPr lang="en-US" sz="1000"/>
                        <a:t>17649</a:t>
                      </a:r>
                      <a:endParaRPr lang="en-US" sz="1000"/>
                    </a:p>
                  </a:txBody>
                  <a:tcPr/>
                </a:tc>
                <a:tc>
                  <a:txBody>
                    <a:bodyPr/>
                    <a:lstStyle/>
                    <a:p>
                      <a:r>
                        <a:rPr lang="en-US" sz="1000"/>
                        <a:t>666321</a:t>
                      </a:r>
                      <a:endParaRPr lang="en-US" sz="1000"/>
                    </a:p>
                  </a:txBody>
                  <a:tcPr/>
                </a:tc>
                <a:tc>
                  <a:txBody>
                    <a:bodyPr/>
                    <a:lstStyle/>
                    <a:p>
                      <a:r>
                        <a:rPr lang="en-US" sz="1000"/>
                        <a:t>54183</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2055141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8668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7773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68979517"/>
                    </a:ext>
                  </a:extLst>
                </a:gridCol>
                <a:gridCol w="617220">
                  <a:extLst>
                    <a:ext uri="{9D8B030D-6E8A-4147-A177-3AD203B41FA5}">
                      <a16:colId xmlns:a16="http://schemas.microsoft.com/office/drawing/2014/main" val="2820989904"/>
                    </a:ext>
                  </a:extLst>
                </a:gridCol>
                <a:gridCol w="534924">
                  <a:extLst>
                    <a:ext uri="{9D8B030D-6E8A-4147-A177-3AD203B41FA5}">
                      <a16:colId xmlns:a16="http://schemas.microsoft.com/office/drawing/2014/main" val="659021575"/>
                    </a:ext>
                  </a:extLst>
                </a:gridCol>
                <a:gridCol w="534924">
                  <a:extLst>
                    <a:ext uri="{9D8B030D-6E8A-4147-A177-3AD203B41FA5}">
                      <a16:colId xmlns:a16="http://schemas.microsoft.com/office/drawing/2014/main" val="945215515"/>
                    </a:ext>
                  </a:extLst>
                </a:gridCol>
                <a:gridCol w="411480">
                  <a:extLst>
                    <a:ext uri="{9D8B030D-6E8A-4147-A177-3AD203B41FA5}">
                      <a16:colId xmlns:a16="http://schemas.microsoft.com/office/drawing/2014/main" val="3221688542"/>
                    </a:ext>
                  </a:extLst>
                </a:gridCol>
                <a:gridCol w="534924">
                  <a:extLst>
                    <a:ext uri="{9D8B030D-6E8A-4147-A177-3AD203B41FA5}">
                      <a16:colId xmlns:a16="http://schemas.microsoft.com/office/drawing/2014/main" val="242412291"/>
                    </a:ext>
                  </a:extLst>
                </a:gridCol>
                <a:gridCol w="534924">
                  <a:extLst>
                    <a:ext uri="{9D8B030D-6E8A-4147-A177-3AD203B41FA5}">
                      <a16:colId xmlns:a16="http://schemas.microsoft.com/office/drawing/2014/main" val="2217682688"/>
                    </a:ext>
                  </a:extLst>
                </a:gridCol>
                <a:gridCol w="534924">
                  <a:extLst>
                    <a:ext uri="{9D8B030D-6E8A-4147-A177-3AD203B41FA5}">
                      <a16:colId xmlns:a16="http://schemas.microsoft.com/office/drawing/2014/main" val="3403331348"/>
                    </a:ext>
                  </a:extLst>
                </a:gridCol>
                <a:gridCol w="534924">
                  <a:extLst>
                    <a:ext uri="{9D8B030D-6E8A-4147-A177-3AD203B41FA5}">
                      <a16:colId xmlns:a16="http://schemas.microsoft.com/office/drawing/2014/main" val="1357857670"/>
                    </a:ext>
                  </a:extLst>
                </a:gridCol>
                <a:gridCol w="534924">
                  <a:extLst>
                    <a:ext uri="{9D8B030D-6E8A-4147-A177-3AD203B41FA5}">
                      <a16:colId xmlns:a16="http://schemas.microsoft.com/office/drawing/2014/main" val="143955129"/>
                    </a:ext>
                  </a:extLst>
                </a:gridCol>
                <a:gridCol w="617220">
                  <a:extLst>
                    <a:ext uri="{9D8B030D-6E8A-4147-A177-3AD203B41FA5}">
                      <a16:colId xmlns:a16="http://schemas.microsoft.com/office/drawing/2014/main" val="1266312487"/>
                    </a:ext>
                  </a:extLst>
                </a:gridCol>
                <a:gridCol w="370332">
                  <a:extLst>
                    <a:ext uri="{9D8B030D-6E8A-4147-A177-3AD203B41FA5}">
                      <a16:colId xmlns:a16="http://schemas.microsoft.com/office/drawing/2014/main" val="276258287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613252490"/>
                  </a:ext>
                </a:extLst>
              </a:tr>
              <a:tr h="370840">
                <a:tc>
                  <a:txBody>
                    <a:bodyPr/>
                    <a:lstStyle/>
                    <a:p>
                      <a:r>
                        <a:rPr lang="en-US" sz="1000" b="1"/>
                        <a:t>Nestlé Fitness - 2016-09-14 10:00:01</a:t>
                      </a:r>
                      <a:r>
                        <a:rPr lang="en-US" sz="1000"/>
                        <a:t>
Perfect for breakfast in bed, in the car …anywhere! 😉😂
Tag a friend who loves  FITNESS cereal bars!
#NestleFitness #BreakfastCereal 
#StartAPositiveHabit
#EatPositive
#BreakfastOnTheGo</a:t>
                      </a:r>
                      <a:endParaRPr lang="en-US" sz="1000"/>
                    </a:p>
                  </a:txBody>
                  <a:tcPr/>
                </a:tc>
                <a:tc>
                  <a:txBody>
                    <a:bodyPr/>
                    <a:lstStyle/>
                    <a:p>
                      <a:r>
                        <a:rPr lang="en-US" sz="1000"/>
                        <a:t>43293</a:t>
                      </a:r>
                      <a:endParaRPr lang="en-US" sz="1000"/>
                    </a:p>
                  </a:txBody>
                  <a:tcPr/>
                </a:tc>
                <a:tc>
                  <a:txBody>
                    <a:bodyPr/>
                    <a:lstStyle/>
                    <a:p>
                      <a:r>
                        <a:rPr lang="en-US" sz="1000"/>
                        <a:t>42778</a:t>
                      </a:r>
                      <a:endParaRPr lang="en-US" sz="1000"/>
                    </a:p>
                  </a:txBody>
                  <a:tcPr/>
                </a:tc>
                <a:tc>
                  <a:txBody>
                    <a:bodyPr/>
                    <a:lstStyle/>
                    <a:p>
                      <a:r>
                        <a:rPr lang="en-US" sz="1000"/>
                        <a:t>234</a:t>
                      </a:r>
                      <a:endParaRPr lang="en-US" sz="1000"/>
                    </a:p>
                  </a:txBody>
                  <a:tcPr/>
                </a:tc>
                <a:tc>
                  <a:txBody>
                    <a:bodyPr/>
                    <a:lstStyle/>
                    <a:p>
                      <a:r>
                        <a:rPr lang="en-US" sz="1000"/>
                        <a:t>281</a:t>
                      </a:r>
                      <a:endParaRPr lang="en-US" sz="1000"/>
                    </a:p>
                  </a:txBody>
                  <a:tcPr/>
                </a:tc>
                <a:tc>
                  <a:txBody>
                    <a:bodyPr/>
                    <a:lstStyle/>
                    <a:p>
                      <a:r>
                        <a:rPr lang="en-US" sz="1000"/>
                        <a:t>7</a:t>
                      </a:r>
                      <a:endParaRPr lang="en-US" sz="1000"/>
                    </a:p>
                  </a:txBody>
                  <a:tcPr/>
                </a:tc>
                <a:tc>
                  <a:txBody>
                    <a:bodyPr/>
                    <a:lstStyle/>
                    <a:p>
                      <a:r>
                        <a:rPr lang="en-US" sz="1000"/>
                        <a:t>764664</a:t>
                      </a:r>
                      <a:endParaRPr lang="en-US" sz="1000"/>
                    </a:p>
                  </a:txBody>
                  <a:tcPr/>
                </a:tc>
                <a:tc>
                  <a:txBody>
                    <a:bodyPr/>
                    <a:lstStyle/>
                    <a:p>
                      <a:r>
                        <a:rPr lang="en-US" sz="1000"/>
                        <a:t>30782</a:t>
                      </a:r>
                      <a:endParaRPr lang="en-US" sz="1000"/>
                    </a:p>
                  </a:txBody>
                  <a:tcPr/>
                </a:tc>
                <a:tc>
                  <a:txBody>
                    <a:bodyPr/>
                    <a:lstStyle/>
                    <a:p>
                      <a:r>
                        <a:rPr lang="en-US" sz="1000"/>
                        <a:t>733882</a:t>
                      </a:r>
                      <a:endParaRPr lang="en-US" sz="1000"/>
                    </a:p>
                  </a:txBody>
                  <a:tcPr/>
                </a:tc>
                <a:tc>
                  <a:txBody>
                    <a:bodyPr/>
                    <a:lstStyle/>
                    <a:p>
                      <a:r>
                        <a:rPr lang="en-US" sz="1000"/>
                        <a:t>51853</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881478399"/>
                  </a:ext>
                </a:extLst>
              </a:tr>
              <a:tr h="370840">
                <a:tc>
                  <a:txBody>
                    <a:bodyPr/>
                    <a:lstStyle/>
                    <a:p>
                      <a:r>
                        <a:rPr lang="en-US" sz="1000" b="1"/>
                        <a:t>Nestlé Fitness - 2016-10-19 16:50:01</a:t>
                      </a:r>
                      <a:r>
                        <a:rPr lang="en-US" sz="1000"/>
                        <a:t>
A healthy body weight helps lower the risk of cancer. How do you start? Experts recommend exercise and sensible eating!
#NestleFitness #StartAPositiveHabit
#EatPositive
#BreakfastOnTheGo
#KeepThemTogether
#PinkRibbon</a:t>
                      </a:r>
                      <a:endParaRPr lang="en-US" sz="1000"/>
                    </a:p>
                  </a:txBody>
                  <a:tcPr/>
                </a:tc>
                <a:tc>
                  <a:txBody>
                    <a:bodyPr/>
                    <a:lstStyle/>
                    <a:p>
                      <a:r>
                        <a:rPr lang="en-US" sz="1000"/>
                        <a:t>26484</a:t>
                      </a:r>
                      <a:endParaRPr lang="en-US" sz="1000"/>
                    </a:p>
                  </a:txBody>
                  <a:tcPr/>
                </a:tc>
                <a:tc>
                  <a:txBody>
                    <a:bodyPr/>
                    <a:lstStyle/>
                    <a:p>
                      <a:r>
                        <a:rPr lang="en-US" sz="1000"/>
                        <a:t>26072</a:t>
                      </a:r>
                      <a:endParaRPr lang="en-US" sz="1000"/>
                    </a:p>
                  </a:txBody>
                  <a:tcPr/>
                </a:tc>
                <a:tc>
                  <a:txBody>
                    <a:bodyPr/>
                    <a:lstStyle/>
                    <a:p>
                      <a:r>
                        <a:rPr lang="en-US" sz="1000"/>
                        <a:t>231</a:t>
                      </a:r>
                      <a:endParaRPr lang="en-US" sz="1000"/>
                    </a:p>
                  </a:txBody>
                  <a:tcPr/>
                </a:tc>
                <a:tc>
                  <a:txBody>
                    <a:bodyPr/>
                    <a:lstStyle/>
                    <a:p>
                      <a:r>
                        <a:rPr lang="en-US" sz="1000"/>
                        <a:t>181</a:t>
                      </a:r>
                      <a:endParaRPr lang="en-US" sz="1000"/>
                    </a:p>
                  </a:txBody>
                  <a:tcPr/>
                </a:tc>
                <a:tc>
                  <a:txBody>
                    <a:bodyPr/>
                    <a:lstStyle/>
                    <a:p>
                      <a:r>
                        <a:rPr lang="en-US" sz="1000"/>
                        <a:t>65</a:t>
                      </a:r>
                      <a:endParaRPr lang="en-US" sz="1000"/>
                    </a:p>
                  </a:txBody>
                  <a:tcPr/>
                </a:tc>
                <a:tc>
                  <a:txBody>
                    <a:bodyPr/>
                    <a:lstStyle/>
                    <a:p>
                      <a:r>
                        <a:rPr lang="en-US" sz="1000"/>
                        <a:t>2002363</a:t>
                      </a:r>
                      <a:endParaRPr lang="en-US" sz="1000"/>
                    </a:p>
                  </a:txBody>
                  <a:tcPr/>
                </a:tc>
                <a:tc>
                  <a:txBody>
                    <a:bodyPr/>
                    <a:lstStyle/>
                    <a:p>
                      <a:r>
                        <a:rPr lang="en-US" sz="1000"/>
                        <a:t>20943</a:t>
                      </a:r>
                      <a:endParaRPr lang="en-US" sz="1000"/>
                    </a:p>
                  </a:txBody>
                  <a:tcPr/>
                </a:tc>
                <a:tc>
                  <a:txBody>
                    <a:bodyPr/>
                    <a:lstStyle/>
                    <a:p>
                      <a:r>
                        <a:rPr lang="en-US" sz="1000"/>
                        <a:t>1981420</a:t>
                      </a:r>
                      <a:endParaRPr lang="en-US" sz="1000"/>
                    </a:p>
                  </a:txBody>
                  <a:tcPr/>
                </a:tc>
                <a:tc>
                  <a:txBody>
                    <a:bodyPr/>
                    <a:lstStyle/>
                    <a:p>
                      <a:r>
                        <a:rPr lang="en-US" sz="1000"/>
                        <a:t>51715</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919499551"/>
                  </a:ext>
                </a:extLst>
              </a:tr>
              <a:tr h="370840">
                <a:tc>
                  <a:txBody>
                    <a:bodyPr/>
                    <a:lstStyle/>
                    <a:p>
                      <a:r>
                        <a:rPr lang="en-US" sz="1000" b="1"/>
                        <a:t>Nestlé Fitness - 2016-02-08 12:14:07</a:t>
                      </a:r>
                      <a:r>
                        <a:rPr lang="en-US" sz="1000"/>
                        <a:t>
</a:t>
                      </a:r>
                      <a:r>
                        <a:rPr lang="ar-AE" sz="1000"/>
                        <a:t>اجعلي الثقة بجسمك أهم أهدافك في السنة الجديدة! اكتشفي هذه الطريقة السهلة والجديدة لتأكلي بإيجابية. #مهمتك_تثقي_بجسمك #نستله_فيتنس
</a:t>
                      </a:r>
                      <a:r>
                        <a:rPr lang="en-US" sz="1000"/>
                        <a:t>Kick start your body positive year! Find here one new easy way to love eating positive. #MissionBodyPositive #NestleFitness</a:t>
                      </a:r>
                      <a:endParaRPr lang="en-US" sz="1000"/>
                    </a:p>
                  </a:txBody>
                  <a:tcPr/>
                </a:tc>
                <a:tc>
                  <a:txBody>
                    <a:bodyPr/>
                    <a:lstStyle/>
                    <a:p>
                      <a:r>
                        <a:rPr lang="en-US" sz="1000"/>
                        <a:t>3446</a:t>
                      </a:r>
                      <a:endParaRPr lang="en-US" sz="1000"/>
                    </a:p>
                  </a:txBody>
                  <a:tcPr/>
                </a:tc>
                <a:tc>
                  <a:txBody>
                    <a:bodyPr/>
                    <a:lstStyle/>
                    <a:p>
                      <a:r>
                        <a:rPr lang="en-US" sz="1000"/>
                        <a:t>3065</a:t>
                      </a:r>
                      <a:endParaRPr lang="en-US" sz="1000"/>
                    </a:p>
                  </a:txBody>
                  <a:tcPr/>
                </a:tc>
                <a:tc>
                  <a:txBody>
                    <a:bodyPr/>
                    <a:lstStyle/>
                    <a:p>
                      <a:r>
                        <a:rPr lang="en-US" sz="1000"/>
                        <a:t>78</a:t>
                      </a:r>
                      <a:endParaRPr lang="en-US" sz="1000"/>
                    </a:p>
                  </a:txBody>
                  <a:tcPr/>
                </a:tc>
                <a:tc>
                  <a:txBody>
                    <a:bodyPr/>
                    <a:lstStyle/>
                    <a:p>
                      <a:r>
                        <a:rPr lang="en-US" sz="1000"/>
                        <a:t>303</a:t>
                      </a:r>
                      <a:endParaRPr lang="en-US" sz="1000"/>
                    </a:p>
                  </a:txBody>
                  <a:tcPr/>
                </a:tc>
                <a:tc>
                  <a:txBody>
                    <a:bodyPr/>
                    <a:lstStyle/>
                    <a:p>
                      <a:r>
                        <a:rPr lang="en-US" sz="1000"/>
                        <a:t>87</a:t>
                      </a:r>
                      <a:endParaRPr lang="en-US" sz="1000"/>
                    </a:p>
                  </a:txBody>
                  <a:tcPr/>
                </a:tc>
                <a:tc>
                  <a:txBody>
                    <a:bodyPr/>
                    <a:lstStyle/>
                    <a:p>
                      <a:r>
                        <a:rPr lang="en-US" sz="1000"/>
                        <a:t>1098485</a:t>
                      </a:r>
                      <a:endParaRPr lang="en-US" sz="1000"/>
                    </a:p>
                  </a:txBody>
                  <a:tcPr/>
                </a:tc>
                <a:tc>
                  <a:txBody>
                    <a:bodyPr/>
                    <a:lstStyle/>
                    <a:p>
                      <a:r>
                        <a:rPr lang="en-US" sz="1000"/>
                        <a:t>7102</a:t>
                      </a:r>
                      <a:endParaRPr lang="en-US" sz="1000"/>
                    </a:p>
                  </a:txBody>
                  <a:tcPr/>
                </a:tc>
                <a:tc>
                  <a:txBody>
                    <a:bodyPr/>
                    <a:lstStyle/>
                    <a:p>
                      <a:r>
                        <a:rPr lang="en-US" sz="1000"/>
                        <a:t>1091383</a:t>
                      </a:r>
                      <a:endParaRPr lang="en-US" sz="1000"/>
                    </a:p>
                  </a:txBody>
                  <a:tcPr/>
                </a:tc>
                <a:tc>
                  <a:txBody>
                    <a:bodyPr/>
                    <a:lstStyle/>
                    <a:p>
                      <a:r>
                        <a:rPr lang="en-US" sz="1000"/>
                        <a:t>39915</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68297972"/>
                  </a:ext>
                </a:extLst>
              </a:tr>
              <a:tr h="370840">
                <a:tc>
                  <a:txBody>
                    <a:bodyPr/>
                    <a:lstStyle/>
                    <a:p>
                      <a:r>
                        <a:rPr lang="en-US" sz="1000" b="1"/>
                        <a:t>Nestlé Fitness - 2016-06-29 21:30:00</a:t>
                      </a:r>
                      <a:r>
                        <a:rPr lang="en-US" sz="1000"/>
                        <a:t>
Energise your day and grab some whole grain Fitness Cereal bars for Suhour. Show which flavor do you support!
#NestleFitness #MissionBodyPositive #EatPositive #Ramadan #FitnessBars</a:t>
                      </a:r>
                      <a:endParaRPr lang="en-US" sz="1000"/>
                    </a:p>
                  </a:txBody>
                  <a:tcPr/>
                </a:tc>
                <a:tc>
                  <a:txBody>
                    <a:bodyPr/>
                    <a:lstStyle/>
                    <a:p>
                      <a:r>
                        <a:rPr lang="en-US" sz="1000"/>
                        <a:t>30987</a:t>
                      </a:r>
                      <a:endParaRPr lang="en-US" sz="1000"/>
                    </a:p>
                  </a:txBody>
                  <a:tcPr/>
                </a:tc>
                <a:tc>
                  <a:txBody>
                    <a:bodyPr/>
                    <a:lstStyle/>
                    <a:p>
                      <a:r>
                        <a:rPr lang="en-US" sz="1000"/>
                        <a:t>30536</a:t>
                      </a:r>
                      <a:endParaRPr lang="en-US" sz="1000"/>
                    </a:p>
                  </a:txBody>
                  <a:tcPr/>
                </a:tc>
                <a:tc>
                  <a:txBody>
                    <a:bodyPr/>
                    <a:lstStyle/>
                    <a:p>
                      <a:r>
                        <a:rPr lang="en-US" sz="1000"/>
                        <a:t>268</a:t>
                      </a:r>
                      <a:endParaRPr lang="en-US" sz="1000"/>
                    </a:p>
                  </a:txBody>
                  <a:tcPr/>
                </a:tc>
                <a:tc>
                  <a:txBody>
                    <a:bodyPr/>
                    <a:lstStyle/>
                    <a:p>
                      <a:r>
                        <a:rPr lang="en-US" sz="1000"/>
                        <a:t>183</a:t>
                      </a:r>
                      <a:endParaRPr lang="en-US" sz="1000"/>
                    </a:p>
                  </a:txBody>
                  <a:tcPr/>
                </a:tc>
                <a:tc>
                  <a:txBody>
                    <a:bodyPr/>
                    <a:lstStyle/>
                    <a:p>
                      <a:r>
                        <a:rPr lang="en-US" sz="1000"/>
                        <a:t>8</a:t>
                      </a:r>
                      <a:endParaRPr lang="en-US" sz="1000"/>
                    </a:p>
                  </a:txBody>
                  <a:tcPr/>
                </a:tc>
                <a:tc>
                  <a:txBody>
                    <a:bodyPr/>
                    <a:lstStyle/>
                    <a:p>
                      <a:r>
                        <a:rPr lang="en-US" sz="1000"/>
                        <a:t>576134</a:t>
                      </a:r>
                      <a:endParaRPr lang="en-US" sz="1000"/>
                    </a:p>
                  </a:txBody>
                  <a:tcPr/>
                </a:tc>
                <a:tc>
                  <a:txBody>
                    <a:bodyPr/>
                    <a:lstStyle/>
                    <a:p>
                      <a:r>
                        <a:rPr lang="en-US" sz="1000"/>
                        <a:t>2069</a:t>
                      </a:r>
                      <a:endParaRPr lang="en-US" sz="1000"/>
                    </a:p>
                  </a:txBody>
                  <a:tcPr/>
                </a:tc>
                <a:tc>
                  <a:txBody>
                    <a:bodyPr/>
                    <a:lstStyle/>
                    <a:p>
                      <a:r>
                        <a:rPr lang="en-US" sz="1000"/>
                        <a:t>574065</a:t>
                      </a:r>
                      <a:endParaRPr lang="en-US" sz="1000"/>
                    </a:p>
                  </a:txBody>
                  <a:tcPr/>
                </a:tc>
                <a:tc>
                  <a:txBody>
                    <a:bodyPr/>
                    <a:lstStyle/>
                    <a:p>
                      <a:r>
                        <a:rPr lang="en-US" sz="1000"/>
                        <a:t>36610</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00068652"/>
                  </a:ext>
                </a:extLst>
              </a:tr>
              <a:tr h="370840">
                <a:tc>
                  <a:txBody>
                    <a:bodyPr/>
                    <a:lstStyle/>
                    <a:p>
                      <a:r>
                        <a:rPr lang="en-US" sz="1000" b="1"/>
                        <a:t>Nestlé Fitness - 2016-03-02 18:20:18</a:t>
                      </a:r>
                      <a:r>
                        <a:rPr lang="en-US" sz="1000"/>
                        <a:t>
Bananas, berries and FITNESS cereal - that's how we roll. How do you #EatPositive for breakfast? Tag us  - @nestlefitnessarabia 
</a:t>
                      </a:r>
                      <a:r>
                        <a:rPr lang="ar-AE" sz="1000"/>
                        <a:t>فطور تحفة من إبداعنا: موز، توت ورقائق فيتنس. وأنت ما هي وصفتك الإيجابية للفطور؟ شاركينا وصفتك عبر @</a:t>
                      </a:r>
                      <a:r>
                        <a:rPr lang="en-US" sz="1000"/>
                        <a:t>nestlefitnessarabia
#NestleFitness #MissionBodyPositive #ThinkPositive #EatPositive #GoodMorning #Breakfast
#</a:t>
                      </a:r>
                      <a:r>
                        <a:rPr lang="ar-AE" sz="1000"/>
                        <a:t>نستله_فيتنس #مهمتك_تثقي_بجسمك #فكري_بإيجابية #كلي_بإيجابية #صباح_الخير #فطور</a:t>
                      </a:r>
                      <a:endParaRPr lang="en-US" sz="1000"/>
                    </a:p>
                  </a:txBody>
                  <a:tcPr/>
                </a:tc>
                <a:tc>
                  <a:txBody>
                    <a:bodyPr/>
                    <a:lstStyle/>
                    <a:p>
                      <a:r>
                        <a:rPr lang="en-US" sz="1000"/>
                        <a:t>2160</a:t>
                      </a:r>
                      <a:endParaRPr lang="en-US" sz="1000"/>
                    </a:p>
                  </a:txBody>
                  <a:tcPr/>
                </a:tc>
                <a:tc>
                  <a:txBody>
                    <a:bodyPr/>
                    <a:lstStyle/>
                    <a:p>
                      <a:r>
                        <a:rPr lang="en-US" sz="1000"/>
                        <a:t>2008</a:t>
                      </a:r>
                      <a:endParaRPr lang="en-US" sz="1000"/>
                    </a:p>
                  </a:txBody>
                  <a:tcPr/>
                </a:tc>
                <a:tc>
                  <a:txBody>
                    <a:bodyPr/>
                    <a:lstStyle/>
                    <a:p>
                      <a:r>
                        <a:rPr lang="en-US" sz="1000"/>
                        <a:t>34</a:t>
                      </a:r>
                      <a:endParaRPr lang="en-US" sz="1000"/>
                    </a:p>
                  </a:txBody>
                  <a:tcPr/>
                </a:tc>
                <a:tc>
                  <a:txBody>
                    <a:bodyPr/>
                    <a:lstStyle/>
                    <a:p>
                      <a:r>
                        <a:rPr lang="en-US" sz="1000"/>
                        <a:t>118</a:t>
                      </a:r>
                      <a:endParaRPr lang="en-US" sz="1000"/>
                    </a:p>
                  </a:txBody>
                  <a:tcPr/>
                </a:tc>
                <a:tc>
                  <a:txBody>
                    <a:bodyPr/>
                    <a:lstStyle/>
                    <a:p>
                      <a:r>
                        <a:rPr lang="en-US" sz="1000"/>
                        <a:t>7</a:t>
                      </a:r>
                      <a:endParaRPr lang="en-US" sz="1000"/>
                    </a:p>
                  </a:txBody>
                  <a:tcPr/>
                </a:tc>
                <a:tc>
                  <a:txBody>
                    <a:bodyPr/>
                    <a:lstStyle/>
                    <a:p>
                      <a:r>
                        <a:rPr lang="en-US" sz="1000"/>
                        <a:t>1104973</a:t>
                      </a:r>
                      <a:endParaRPr lang="en-US" sz="1000"/>
                    </a:p>
                  </a:txBody>
                  <a:tcPr/>
                </a:tc>
                <a:tc>
                  <a:txBody>
                    <a:bodyPr/>
                    <a:lstStyle/>
                    <a:p>
                      <a:r>
                        <a:rPr lang="en-US" sz="1000"/>
                        <a:t>8850</a:t>
                      </a:r>
                      <a:endParaRPr lang="en-US" sz="1000"/>
                    </a:p>
                  </a:txBody>
                  <a:tcPr/>
                </a:tc>
                <a:tc>
                  <a:txBody>
                    <a:bodyPr/>
                    <a:lstStyle/>
                    <a:p>
                      <a:r>
                        <a:rPr lang="en-US" sz="1000"/>
                        <a:t>1096123</a:t>
                      </a:r>
                      <a:endParaRPr lang="en-US" sz="1000"/>
                    </a:p>
                  </a:txBody>
                  <a:tcPr/>
                </a:tc>
                <a:tc>
                  <a:txBody>
                    <a:bodyPr/>
                    <a:lstStyle/>
                    <a:p>
                      <a:r>
                        <a:rPr lang="en-US" sz="1000"/>
                        <a:t>36528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44572082"/>
                  </a:ext>
                </a:extLst>
              </a:tr>
              <a:tr h="370840">
                <a:tc>
                  <a:txBody>
                    <a:bodyPr/>
                    <a:lstStyle/>
                    <a:p>
                      <a:r>
                        <a:rPr lang="en-US" sz="1000" b="1"/>
                        <a:t>Nestlé Fitness - 2016-07-27 11:45:00</a:t>
                      </a:r>
                      <a:r>
                        <a:rPr lang="en-US" sz="1000"/>
                        <a:t>
There is nothing better than a friend, unless it’s a friend with chocolate. 🍫 👯
Tag your best friend and wish her Happy Friendship Day this weekend!
#NestleFitness #MissionBodyPositive
#ActPositive
#FriendshipDay
#BestFriends</a:t>
                      </a:r>
                      <a:endParaRPr lang="en-US" sz="1000"/>
                    </a:p>
                  </a:txBody>
                  <a:tcPr/>
                </a:tc>
                <a:tc>
                  <a:txBody>
                    <a:bodyPr/>
                    <a:lstStyle/>
                    <a:p>
                      <a:r>
                        <a:rPr lang="en-US" sz="1000"/>
                        <a:t>31631</a:t>
                      </a:r>
                      <a:endParaRPr lang="en-US" sz="1000"/>
                    </a:p>
                  </a:txBody>
                  <a:tcPr/>
                </a:tc>
                <a:tc>
                  <a:txBody>
                    <a:bodyPr/>
                    <a:lstStyle/>
                    <a:p>
                      <a:r>
                        <a:rPr lang="en-US" sz="1000"/>
                        <a:t>31353</a:t>
                      </a:r>
                      <a:endParaRPr lang="en-US" sz="1000"/>
                    </a:p>
                  </a:txBody>
                  <a:tcPr/>
                </a:tc>
                <a:tc>
                  <a:txBody>
                    <a:bodyPr/>
                    <a:lstStyle/>
                    <a:p>
                      <a:r>
                        <a:rPr lang="en-US" sz="1000"/>
                        <a:t>131</a:t>
                      </a:r>
                      <a:endParaRPr lang="en-US" sz="1000"/>
                    </a:p>
                  </a:txBody>
                  <a:tcPr/>
                </a:tc>
                <a:tc>
                  <a:txBody>
                    <a:bodyPr/>
                    <a:lstStyle/>
                    <a:p>
                      <a:r>
                        <a:rPr lang="en-US" sz="1000"/>
                        <a:t>147</a:t>
                      </a:r>
                      <a:endParaRPr lang="en-US" sz="1000"/>
                    </a:p>
                  </a:txBody>
                  <a:tcPr/>
                </a:tc>
                <a:tc>
                  <a:txBody>
                    <a:bodyPr/>
                    <a:lstStyle/>
                    <a:p>
                      <a:r>
                        <a:rPr lang="en-US" sz="1000"/>
                        <a:t>7</a:t>
                      </a:r>
                      <a:endParaRPr lang="en-US" sz="1000"/>
                    </a:p>
                  </a:txBody>
                  <a:tcPr/>
                </a:tc>
                <a:tc>
                  <a:txBody>
                    <a:bodyPr/>
                    <a:lstStyle/>
                    <a:p>
                      <a:r>
                        <a:rPr lang="en-US" sz="1000"/>
                        <a:t>468875</a:t>
                      </a:r>
                      <a:endParaRPr lang="en-US" sz="1000"/>
                    </a:p>
                  </a:txBody>
                  <a:tcPr/>
                </a:tc>
                <a:tc>
                  <a:txBody>
                    <a:bodyPr/>
                    <a:lstStyle/>
                    <a:p>
                      <a:r>
                        <a:rPr lang="en-US" sz="1000"/>
                        <a:t>11290</a:t>
                      </a:r>
                      <a:endParaRPr lang="en-US" sz="1000"/>
                    </a:p>
                  </a:txBody>
                  <a:tcPr/>
                </a:tc>
                <a:tc>
                  <a:txBody>
                    <a:bodyPr/>
                    <a:lstStyle/>
                    <a:p>
                      <a:r>
                        <a:rPr lang="en-US" sz="1000"/>
                        <a:t>457585</a:t>
                      </a:r>
                      <a:endParaRPr lang="en-US" sz="1000"/>
                    </a:p>
                  </a:txBody>
                  <a:tcPr/>
                </a:tc>
                <a:tc>
                  <a:txBody>
                    <a:bodyPr/>
                    <a:lstStyle/>
                    <a:p>
                      <a:r>
                        <a:rPr lang="en-US" sz="1000"/>
                        <a:t>36385</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155751480"/>
                  </a:ext>
                </a:extLst>
              </a:tr>
              <a:tr h="370840">
                <a:tc>
                  <a:txBody>
                    <a:bodyPr/>
                    <a:lstStyle/>
                    <a:p>
                      <a:r>
                        <a:rPr lang="en-US" sz="1000" b="1"/>
                        <a:t>Nestlé Fitness - 2016-06-23 15:01:00</a:t>
                      </a:r>
                      <a:r>
                        <a:rPr lang="en-US" sz="1000"/>
                        <a:t>
</a:t>
                      </a:r>
                      <a:r>
                        <a:rPr lang="ar-AE" sz="1000"/>
                        <a:t>ببالك وصفة معينة من فيتنس والفواكه للسحور؟ شاركينا وصفتك بصورة.
#نستله_فيتنس
#مهمتك_تثقي_بجسمك
#كلي_بإيجابية
!</a:t>
                      </a:r>
                      <a:r>
                        <a:rPr lang="en-US" sz="1000"/>
                        <a:t>Which Fitness and fruits combination will you try for Suhour? Take a screenshot
#NestleFitness #MissionBodyPositive #RamadanKareem #EatPositive</a:t>
                      </a:r>
                      <a:endParaRPr lang="en-US" sz="1000"/>
                    </a:p>
                  </a:txBody>
                  <a:tcPr/>
                </a:tc>
                <a:tc>
                  <a:txBody>
                    <a:bodyPr/>
                    <a:lstStyle/>
                    <a:p>
                      <a:r>
                        <a:rPr lang="en-US" sz="1000"/>
                        <a:t>4917</a:t>
                      </a:r>
                      <a:endParaRPr lang="en-US" sz="1000"/>
                    </a:p>
                  </a:txBody>
                  <a:tcPr/>
                </a:tc>
                <a:tc>
                  <a:txBody>
                    <a:bodyPr/>
                    <a:lstStyle/>
                    <a:p>
                      <a:r>
                        <a:rPr lang="en-US" sz="1000"/>
                        <a:t>4517</a:t>
                      </a:r>
                      <a:endParaRPr lang="en-US" sz="1000"/>
                    </a:p>
                  </a:txBody>
                  <a:tcPr/>
                </a:tc>
                <a:tc>
                  <a:txBody>
                    <a:bodyPr/>
                    <a:lstStyle/>
                    <a:p>
                      <a:r>
                        <a:rPr lang="en-US" sz="1000"/>
                        <a:t>67</a:t>
                      </a:r>
                      <a:endParaRPr lang="en-US" sz="1000"/>
                    </a:p>
                  </a:txBody>
                  <a:tcPr/>
                </a:tc>
                <a:tc>
                  <a:txBody>
                    <a:bodyPr/>
                    <a:lstStyle/>
                    <a:p>
                      <a:r>
                        <a:rPr lang="en-US" sz="1000"/>
                        <a:t>333</a:t>
                      </a:r>
                      <a:endParaRPr lang="en-US" sz="1000"/>
                    </a:p>
                  </a:txBody>
                  <a:tcPr/>
                </a:tc>
                <a:tc>
                  <a:txBody>
                    <a:bodyPr/>
                    <a:lstStyle/>
                    <a:p>
                      <a:r>
                        <a:rPr lang="en-US" sz="1000"/>
                        <a:t>25</a:t>
                      </a:r>
                      <a:endParaRPr lang="en-US" sz="1000"/>
                    </a:p>
                  </a:txBody>
                  <a:tcPr/>
                </a:tc>
                <a:tc>
                  <a:txBody>
                    <a:bodyPr/>
                    <a:lstStyle/>
                    <a:p>
                      <a:r>
                        <a:rPr lang="en-US" sz="1000"/>
                        <a:t>1216419</a:t>
                      </a:r>
                      <a:endParaRPr lang="en-US" sz="1000"/>
                    </a:p>
                  </a:txBody>
                  <a:tcPr/>
                </a:tc>
                <a:tc>
                  <a:txBody>
                    <a:bodyPr/>
                    <a:lstStyle/>
                    <a:p>
                      <a:r>
                        <a:rPr lang="en-US" sz="1000"/>
                        <a:t>34555</a:t>
                      </a:r>
                      <a:endParaRPr lang="en-US" sz="1000"/>
                    </a:p>
                  </a:txBody>
                  <a:tcPr/>
                </a:tc>
                <a:tc>
                  <a:txBody>
                    <a:bodyPr/>
                    <a:lstStyle/>
                    <a:p>
                      <a:r>
                        <a:rPr lang="en-US" sz="1000"/>
                        <a:t>1181864</a:t>
                      </a:r>
                      <a:endParaRPr lang="en-US" sz="1000"/>
                    </a:p>
                  </a:txBody>
                  <a:tcPr/>
                </a:tc>
                <a:tc>
                  <a:txBody>
                    <a:bodyPr/>
                    <a:lstStyle/>
                    <a:p>
                      <a:r>
                        <a:rPr lang="en-US" sz="1000"/>
                        <a:t>35366</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04733328"/>
                  </a:ext>
                </a:extLst>
              </a:tr>
              <a:tr h="370840">
                <a:tc>
                  <a:txBody>
                    <a:bodyPr/>
                    <a:lstStyle/>
                    <a:p>
                      <a:r>
                        <a:rPr lang="en-US" sz="1000" b="1"/>
                        <a:t>Nestlé Fitness - 2016-08-24 16:01:00</a:t>
                      </a:r>
                      <a:r>
                        <a:rPr lang="en-US" sz="1000"/>
                        <a:t>
Get into the habit of adding colorful veggies or fruits to your meals. It’s a healthy treat for both your eyes and body!
How will you start eating better?
#21DaysofPositiveHabits
#NestleFitness
#EatPositive</a:t>
                      </a:r>
                      <a:endParaRPr lang="en-US" sz="1000"/>
                    </a:p>
                  </a:txBody>
                  <a:tcPr/>
                </a:tc>
                <a:tc>
                  <a:txBody>
                    <a:bodyPr/>
                    <a:lstStyle/>
                    <a:p>
                      <a:r>
                        <a:rPr lang="en-US" sz="1000"/>
                        <a:t>18567</a:t>
                      </a:r>
                      <a:endParaRPr lang="en-US" sz="1000"/>
                    </a:p>
                  </a:txBody>
                  <a:tcPr/>
                </a:tc>
                <a:tc>
                  <a:txBody>
                    <a:bodyPr/>
                    <a:lstStyle/>
                    <a:p>
                      <a:r>
                        <a:rPr lang="en-US" sz="1000"/>
                        <a:t>18334</a:t>
                      </a:r>
                      <a:endParaRPr lang="en-US" sz="1000"/>
                    </a:p>
                  </a:txBody>
                  <a:tcPr/>
                </a:tc>
                <a:tc>
                  <a:txBody>
                    <a:bodyPr/>
                    <a:lstStyle/>
                    <a:p>
                      <a:r>
                        <a:rPr lang="en-US" sz="1000"/>
                        <a:t>130</a:t>
                      </a:r>
                      <a:endParaRPr lang="en-US" sz="1000"/>
                    </a:p>
                  </a:txBody>
                  <a:tcPr/>
                </a:tc>
                <a:tc>
                  <a:txBody>
                    <a:bodyPr/>
                    <a:lstStyle/>
                    <a:p>
                      <a:r>
                        <a:rPr lang="en-US" sz="1000"/>
                        <a:t>103</a:t>
                      </a:r>
                      <a:endParaRPr lang="en-US" sz="1000"/>
                    </a:p>
                  </a:txBody>
                  <a:tcPr/>
                </a:tc>
                <a:tc>
                  <a:txBody>
                    <a:bodyPr/>
                    <a:lstStyle/>
                    <a:p>
                      <a:r>
                        <a:rPr lang="en-US" sz="1000"/>
                        <a:t>17</a:t>
                      </a:r>
                      <a:endParaRPr lang="en-US" sz="1000"/>
                    </a:p>
                  </a:txBody>
                  <a:tcPr/>
                </a:tc>
                <a:tc>
                  <a:txBody>
                    <a:bodyPr/>
                    <a:lstStyle/>
                    <a:p>
                      <a:r>
                        <a:rPr lang="en-US" sz="1000"/>
                        <a:t>1638806</a:t>
                      </a:r>
                      <a:endParaRPr lang="en-US" sz="1000"/>
                    </a:p>
                  </a:txBody>
                  <a:tcPr/>
                </a:tc>
                <a:tc>
                  <a:txBody>
                    <a:bodyPr/>
                    <a:lstStyle/>
                    <a:p>
                      <a:r>
                        <a:rPr lang="en-US" sz="1000"/>
                        <a:t>7179</a:t>
                      </a:r>
                      <a:endParaRPr lang="en-US" sz="1000"/>
                    </a:p>
                  </a:txBody>
                  <a:tcPr/>
                </a:tc>
                <a:tc>
                  <a:txBody>
                    <a:bodyPr/>
                    <a:lstStyle/>
                    <a:p>
                      <a:r>
                        <a:rPr lang="en-US" sz="1000"/>
                        <a:t>1631627</a:t>
                      </a:r>
                      <a:endParaRPr lang="en-US" sz="1000"/>
                    </a:p>
                  </a:txBody>
                  <a:tcPr/>
                </a:tc>
                <a:tc>
                  <a:txBody>
                    <a:bodyPr/>
                    <a:lstStyle/>
                    <a:p>
                      <a:r>
                        <a:rPr lang="en-US" sz="1000"/>
                        <a:t>34234</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419156155"/>
                  </a:ext>
                </a:extLst>
              </a:tr>
              <a:tr h="370840">
                <a:tc>
                  <a:txBody>
                    <a:bodyPr/>
                    <a:lstStyle/>
                    <a:p>
                      <a:r>
                        <a:rPr lang="en-US" sz="1000" b="1"/>
                        <a:t>Nestlé Fitness - 2016-04-25 18:40:00</a:t>
                      </a:r>
                      <a:r>
                        <a:rPr lang="en-US" sz="1000"/>
                        <a:t>
</a:t>
                      </a:r>
                      <a:r>
                        <a:rPr lang="ar-AE" sz="1000"/>
                        <a:t>أنت + عادات إيجابية = توازن بين الحياة والعمل؟
شاهدي أولى حلقات صبحيات فيتنس مع المدوّنة مثايل العلي وشاركينا رأيك
?</a:t>
                      </a:r>
                      <a:r>
                        <a:rPr lang="en-US" sz="1000"/>
                        <a:t>You + Positive Habits = Work-life balance
Watch our first Sobhiyat Fitness webisode with social media blogger/influencer Mthayel Al Ali and join the discussion
#NestleFitness #MissionBodyPositive #SobhiyatFitness #StartaPositiveHabit
#</a:t>
                      </a:r>
                      <a:r>
                        <a:rPr lang="ar-AE" sz="1000"/>
                        <a:t>نستله_فيتنس
#مهمتك_تثقي_بجسمك
#صبحيات_فيتنس</a:t>
                      </a:r>
                      <a:endParaRPr lang="en-US" sz="1000"/>
                    </a:p>
                  </a:txBody>
                  <a:tcPr/>
                </a:tc>
                <a:tc>
                  <a:txBody>
                    <a:bodyPr/>
                    <a:lstStyle/>
                    <a:p>
                      <a:r>
                        <a:rPr lang="en-US" sz="1000"/>
                        <a:t>5010</a:t>
                      </a:r>
                      <a:endParaRPr lang="en-US" sz="1000"/>
                    </a:p>
                  </a:txBody>
                  <a:tcPr/>
                </a:tc>
                <a:tc>
                  <a:txBody>
                    <a:bodyPr/>
                    <a:lstStyle/>
                    <a:p>
                      <a:r>
                        <a:rPr lang="en-US" sz="1000"/>
                        <a:t>4562</a:t>
                      </a:r>
                      <a:endParaRPr lang="en-US" sz="1000"/>
                    </a:p>
                  </a:txBody>
                  <a:tcPr/>
                </a:tc>
                <a:tc>
                  <a:txBody>
                    <a:bodyPr/>
                    <a:lstStyle/>
                    <a:p>
                      <a:r>
                        <a:rPr lang="en-US" sz="1000"/>
                        <a:t>58</a:t>
                      </a:r>
                      <a:endParaRPr lang="en-US" sz="1000"/>
                    </a:p>
                  </a:txBody>
                  <a:tcPr/>
                </a:tc>
                <a:tc>
                  <a:txBody>
                    <a:bodyPr/>
                    <a:lstStyle/>
                    <a:p>
                      <a:r>
                        <a:rPr lang="en-US" sz="1000"/>
                        <a:t>390</a:t>
                      </a:r>
                      <a:endParaRPr lang="en-US" sz="1000"/>
                    </a:p>
                  </a:txBody>
                  <a:tcPr/>
                </a:tc>
                <a:tc>
                  <a:txBody>
                    <a:bodyPr/>
                    <a:lstStyle/>
                    <a:p>
                      <a:r>
                        <a:rPr lang="en-US" sz="1000"/>
                        <a:t>10</a:t>
                      </a:r>
                      <a:endParaRPr lang="en-US" sz="1000"/>
                    </a:p>
                  </a:txBody>
                  <a:tcPr/>
                </a:tc>
                <a:tc>
                  <a:txBody>
                    <a:bodyPr/>
                    <a:lstStyle/>
                    <a:p>
                      <a:r>
                        <a:rPr lang="en-US" sz="1000"/>
                        <a:t>1612224</a:t>
                      </a:r>
                      <a:endParaRPr lang="en-US" sz="1000"/>
                    </a:p>
                  </a:txBody>
                  <a:tcPr/>
                </a:tc>
                <a:tc>
                  <a:txBody>
                    <a:bodyPr/>
                    <a:lstStyle/>
                    <a:p>
                      <a:r>
                        <a:rPr lang="en-US" sz="1000"/>
                        <a:t>29298</a:t>
                      </a:r>
                      <a:endParaRPr lang="en-US" sz="1000"/>
                    </a:p>
                  </a:txBody>
                  <a:tcPr/>
                </a:tc>
                <a:tc>
                  <a:txBody>
                    <a:bodyPr/>
                    <a:lstStyle/>
                    <a:p>
                      <a:r>
                        <a:rPr lang="en-US" sz="1000"/>
                        <a:t>1582926</a:t>
                      </a:r>
                      <a:endParaRPr lang="en-US" sz="1000"/>
                    </a:p>
                  </a:txBody>
                  <a:tcPr/>
                </a:tc>
                <a:tc>
                  <a:txBody>
                    <a:bodyPr/>
                    <a:lstStyle/>
                    <a:p>
                      <a:r>
                        <a:rPr lang="en-US" sz="1000"/>
                        <a:t>32680</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28649798"/>
                  </a:ext>
                </a:extLst>
              </a:tr>
              <a:tr h="370840">
                <a:tc>
                  <a:txBody>
                    <a:bodyPr/>
                    <a:lstStyle/>
                    <a:p>
                      <a:r>
                        <a:rPr lang="en-US" sz="1000" b="1"/>
                        <a:t>Nestlé Fitness - 2016-02-18 14:51:13</a:t>
                      </a:r>
                      <a:r>
                        <a:rPr lang="en-US" sz="1000"/>
                        <a:t>
</a:t>
                      </a:r>
                      <a:r>
                        <a:rPr lang="ar-AE" sz="1000"/>
                        <a:t>ابدئي الآن بعادات إيجابية مع هذا التمرين السهل أثناء وقت الشاي: قرفصي، قفي، اشربي... قرفصي، قفي، اشربي... وهكذا أكثر من مرة. #مهمتك_تثقي_بجسمك #نستله_فيتنس
</a:t>
                      </a:r>
                      <a:r>
                        <a:rPr lang="en-US" sz="1000"/>
                        <a:t>Start a positive habit today with this simple exercise you can do at teatime: Squat, spoon out! Squat and repeat, squat and repeat… #MissionBodyPositive #NestleFitness</a:t>
                      </a:r>
                      <a:endParaRPr lang="en-US" sz="1000"/>
                    </a:p>
                  </a:txBody>
                  <a:tcPr/>
                </a:tc>
                <a:tc>
                  <a:txBody>
                    <a:bodyPr/>
                    <a:lstStyle/>
                    <a:p>
                      <a:r>
                        <a:rPr lang="en-US" sz="1000"/>
                        <a:t>3622</a:t>
                      </a:r>
                      <a:endParaRPr lang="en-US" sz="1000"/>
                    </a:p>
                  </a:txBody>
                  <a:tcPr/>
                </a:tc>
                <a:tc>
                  <a:txBody>
                    <a:bodyPr/>
                    <a:lstStyle/>
                    <a:p>
                      <a:r>
                        <a:rPr lang="en-US" sz="1000"/>
                        <a:t>3160</a:t>
                      </a:r>
                      <a:endParaRPr lang="en-US" sz="1000"/>
                    </a:p>
                  </a:txBody>
                  <a:tcPr/>
                </a:tc>
                <a:tc>
                  <a:txBody>
                    <a:bodyPr/>
                    <a:lstStyle/>
                    <a:p>
                      <a:r>
                        <a:rPr lang="en-US" sz="1000"/>
                        <a:t>157</a:t>
                      </a:r>
                      <a:endParaRPr lang="en-US" sz="1000"/>
                    </a:p>
                  </a:txBody>
                  <a:tcPr/>
                </a:tc>
                <a:tc>
                  <a:txBody>
                    <a:bodyPr/>
                    <a:lstStyle/>
                    <a:p>
                      <a:r>
                        <a:rPr lang="en-US" sz="1000"/>
                        <a:t>305</a:t>
                      </a:r>
                      <a:endParaRPr lang="en-US" sz="1000"/>
                    </a:p>
                  </a:txBody>
                  <a:tcPr/>
                </a:tc>
                <a:tc>
                  <a:txBody>
                    <a:bodyPr/>
                    <a:lstStyle/>
                    <a:p>
                      <a:r>
                        <a:rPr lang="en-US" sz="1000"/>
                        <a:t>8</a:t>
                      </a:r>
                      <a:endParaRPr lang="en-US" sz="1000"/>
                    </a:p>
                  </a:txBody>
                  <a:tcPr/>
                </a:tc>
                <a:tc>
                  <a:txBody>
                    <a:bodyPr/>
                    <a:lstStyle/>
                    <a:p>
                      <a:r>
                        <a:rPr lang="en-US" sz="1000"/>
                        <a:t>866564</a:t>
                      </a:r>
                      <a:endParaRPr lang="en-US" sz="1000"/>
                    </a:p>
                  </a:txBody>
                  <a:tcPr/>
                </a:tc>
                <a:tc>
                  <a:txBody>
                    <a:bodyPr/>
                    <a:lstStyle/>
                    <a:p>
                      <a:r>
                        <a:rPr lang="en-US" sz="1000"/>
                        <a:t>16957</a:t>
                      </a:r>
                      <a:endParaRPr lang="en-US" sz="1000"/>
                    </a:p>
                  </a:txBody>
                  <a:tcPr/>
                </a:tc>
                <a:tc>
                  <a:txBody>
                    <a:bodyPr/>
                    <a:lstStyle/>
                    <a:p>
                      <a:r>
                        <a:rPr lang="en-US" sz="1000"/>
                        <a:t>849607</a:t>
                      </a:r>
                      <a:endParaRPr lang="en-US" sz="1000"/>
                    </a:p>
                  </a:txBody>
                  <a:tcPr/>
                </a:tc>
                <a:tc>
                  <a:txBody>
                    <a:bodyPr/>
                    <a:lstStyle/>
                    <a:p>
                      <a:r>
                        <a:rPr lang="en-US" sz="1000"/>
                        <a:t>32536</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9915537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8022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97856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90089863"/>
                    </a:ext>
                  </a:extLst>
                </a:gridCol>
                <a:gridCol w="617220">
                  <a:extLst>
                    <a:ext uri="{9D8B030D-6E8A-4147-A177-3AD203B41FA5}">
                      <a16:colId xmlns:a16="http://schemas.microsoft.com/office/drawing/2014/main" val="3290960579"/>
                    </a:ext>
                  </a:extLst>
                </a:gridCol>
                <a:gridCol w="534924">
                  <a:extLst>
                    <a:ext uri="{9D8B030D-6E8A-4147-A177-3AD203B41FA5}">
                      <a16:colId xmlns:a16="http://schemas.microsoft.com/office/drawing/2014/main" val="3975219043"/>
                    </a:ext>
                  </a:extLst>
                </a:gridCol>
                <a:gridCol w="534924">
                  <a:extLst>
                    <a:ext uri="{9D8B030D-6E8A-4147-A177-3AD203B41FA5}">
                      <a16:colId xmlns:a16="http://schemas.microsoft.com/office/drawing/2014/main" val="4084524256"/>
                    </a:ext>
                  </a:extLst>
                </a:gridCol>
                <a:gridCol w="411480">
                  <a:extLst>
                    <a:ext uri="{9D8B030D-6E8A-4147-A177-3AD203B41FA5}">
                      <a16:colId xmlns:a16="http://schemas.microsoft.com/office/drawing/2014/main" val="1465925559"/>
                    </a:ext>
                  </a:extLst>
                </a:gridCol>
                <a:gridCol w="534924">
                  <a:extLst>
                    <a:ext uri="{9D8B030D-6E8A-4147-A177-3AD203B41FA5}">
                      <a16:colId xmlns:a16="http://schemas.microsoft.com/office/drawing/2014/main" val="3317318610"/>
                    </a:ext>
                  </a:extLst>
                </a:gridCol>
                <a:gridCol w="534924">
                  <a:extLst>
                    <a:ext uri="{9D8B030D-6E8A-4147-A177-3AD203B41FA5}">
                      <a16:colId xmlns:a16="http://schemas.microsoft.com/office/drawing/2014/main" val="3838232152"/>
                    </a:ext>
                  </a:extLst>
                </a:gridCol>
                <a:gridCol w="534924">
                  <a:extLst>
                    <a:ext uri="{9D8B030D-6E8A-4147-A177-3AD203B41FA5}">
                      <a16:colId xmlns:a16="http://schemas.microsoft.com/office/drawing/2014/main" val="68502457"/>
                    </a:ext>
                  </a:extLst>
                </a:gridCol>
                <a:gridCol w="534924">
                  <a:extLst>
                    <a:ext uri="{9D8B030D-6E8A-4147-A177-3AD203B41FA5}">
                      <a16:colId xmlns:a16="http://schemas.microsoft.com/office/drawing/2014/main" val="996986082"/>
                    </a:ext>
                  </a:extLst>
                </a:gridCol>
                <a:gridCol w="534924">
                  <a:extLst>
                    <a:ext uri="{9D8B030D-6E8A-4147-A177-3AD203B41FA5}">
                      <a16:colId xmlns:a16="http://schemas.microsoft.com/office/drawing/2014/main" val="3728041355"/>
                    </a:ext>
                  </a:extLst>
                </a:gridCol>
                <a:gridCol w="617220">
                  <a:extLst>
                    <a:ext uri="{9D8B030D-6E8A-4147-A177-3AD203B41FA5}">
                      <a16:colId xmlns:a16="http://schemas.microsoft.com/office/drawing/2014/main" val="1319306930"/>
                    </a:ext>
                  </a:extLst>
                </a:gridCol>
                <a:gridCol w="370332">
                  <a:extLst>
                    <a:ext uri="{9D8B030D-6E8A-4147-A177-3AD203B41FA5}">
                      <a16:colId xmlns:a16="http://schemas.microsoft.com/office/drawing/2014/main" val="91825191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02763844"/>
                  </a:ext>
                </a:extLst>
              </a:tr>
              <a:tr h="370840">
                <a:tc>
                  <a:txBody>
                    <a:bodyPr/>
                    <a:lstStyle/>
                    <a:p>
                      <a:r>
                        <a:rPr lang="en-US" sz="1000" b="1"/>
                        <a:t>Nestlé Fitness - 2016-03-08 12:26:30</a:t>
                      </a:r>
                      <a:r>
                        <a:rPr lang="en-US" sz="1000"/>
                        <a:t>
</a:t>
                      </a:r>
                      <a:r>
                        <a:rPr lang="ar-AE" sz="1000"/>
                        <a:t>ابتسمي وأشرقي فاليوم هو #اليوم_العالمي_للمرأة!  حافظي على ثقتك وتذكري قول الكاتبة آين راند: "ليس السؤال من سيسمح لي، بل من سيمنعني.”
#نستله_فيتنس
#مهمتك_تثقي_بجسمك
</a:t>
                      </a:r>
                      <a:r>
                        <a:rPr lang="en-US" sz="1000"/>
                        <a:t>Happy #Womensday to you! Stay positive and remember this quote by the author Ayn Rand - "The question isn't who's going to let me; it's who is going to stop me."</a:t>
                      </a:r>
                      <a:endParaRPr lang="en-US" sz="1000"/>
                    </a:p>
                  </a:txBody>
                  <a:tcPr/>
                </a:tc>
                <a:tc>
                  <a:txBody>
                    <a:bodyPr/>
                    <a:lstStyle/>
                    <a:p>
                      <a:r>
                        <a:rPr lang="en-US" sz="1000"/>
                        <a:t>2504</a:t>
                      </a:r>
                      <a:endParaRPr lang="en-US" sz="1000"/>
                    </a:p>
                  </a:txBody>
                  <a:tcPr/>
                </a:tc>
                <a:tc>
                  <a:txBody>
                    <a:bodyPr/>
                    <a:lstStyle/>
                    <a:p>
                      <a:r>
                        <a:rPr lang="en-US" sz="1000"/>
                        <a:t>2302</a:t>
                      </a:r>
                      <a:endParaRPr lang="en-US" sz="1000"/>
                    </a:p>
                  </a:txBody>
                  <a:tcPr/>
                </a:tc>
                <a:tc>
                  <a:txBody>
                    <a:bodyPr/>
                    <a:lstStyle/>
                    <a:p>
                      <a:r>
                        <a:rPr lang="en-US" sz="1000"/>
                        <a:t>42</a:t>
                      </a:r>
                      <a:endParaRPr lang="en-US" sz="1000"/>
                    </a:p>
                  </a:txBody>
                  <a:tcPr/>
                </a:tc>
                <a:tc>
                  <a:txBody>
                    <a:bodyPr/>
                    <a:lstStyle/>
                    <a:p>
                      <a:r>
                        <a:rPr lang="en-US" sz="1000"/>
                        <a:t>160</a:t>
                      </a:r>
                      <a:endParaRPr lang="en-US" sz="1000"/>
                    </a:p>
                  </a:txBody>
                  <a:tcPr/>
                </a:tc>
                <a:tc>
                  <a:txBody>
                    <a:bodyPr/>
                    <a:lstStyle/>
                    <a:p>
                      <a:r>
                        <a:rPr lang="en-US" sz="1000"/>
                        <a:t>1</a:t>
                      </a:r>
                      <a:endParaRPr lang="en-US" sz="1000"/>
                    </a:p>
                  </a:txBody>
                  <a:tcPr/>
                </a:tc>
                <a:tc>
                  <a:txBody>
                    <a:bodyPr/>
                    <a:lstStyle/>
                    <a:p>
                      <a:r>
                        <a:rPr lang="en-US" sz="1000"/>
                        <a:t>825286</a:t>
                      </a:r>
                      <a:endParaRPr lang="en-US" sz="1000"/>
                    </a:p>
                  </a:txBody>
                  <a:tcPr/>
                </a:tc>
                <a:tc>
                  <a:txBody>
                    <a:bodyPr/>
                    <a:lstStyle/>
                    <a:p>
                      <a:r>
                        <a:rPr lang="en-US" sz="1000"/>
                        <a:t>7810</a:t>
                      </a:r>
                      <a:endParaRPr lang="en-US" sz="1000"/>
                    </a:p>
                  </a:txBody>
                  <a:tcPr/>
                </a:tc>
                <a:tc>
                  <a:txBody>
                    <a:bodyPr/>
                    <a:lstStyle/>
                    <a:p>
                      <a:r>
                        <a:rPr lang="en-US" sz="1000"/>
                        <a:t>817476</a:t>
                      </a:r>
                      <a:endParaRPr lang="en-US" sz="1000"/>
                    </a:p>
                  </a:txBody>
                  <a:tcPr/>
                </a:tc>
                <a:tc>
                  <a:txBody>
                    <a:bodyPr/>
                    <a:lstStyle/>
                    <a:p>
                      <a:r>
                        <a:rPr lang="en-US" sz="1000"/>
                        <a:t>31914</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50290179"/>
                  </a:ext>
                </a:extLst>
              </a:tr>
              <a:tr h="370840">
                <a:tc>
                  <a:txBody>
                    <a:bodyPr/>
                    <a:lstStyle/>
                    <a:p>
                      <a:r>
                        <a:rPr lang="en-US" sz="1000" b="1"/>
                        <a:t>Nestlé Fitness - 2016-09-05 16:13:05</a:t>
                      </a:r>
                      <a:r>
                        <a:rPr lang="en-US" sz="1000"/>
                        <a:t>
“I’ll eat some breakfast, then I’ll change the world!”
Never start the day on an empty stomach 😉
#NestleFitness #BreakfastCereal 
#StartAPositiveHabit
#EatPositive</a:t>
                      </a:r>
                      <a:endParaRPr lang="en-US" sz="1000"/>
                    </a:p>
                  </a:txBody>
                  <a:tcPr/>
                </a:tc>
                <a:tc>
                  <a:txBody>
                    <a:bodyPr/>
                    <a:lstStyle/>
                    <a:p>
                      <a:r>
                        <a:rPr lang="en-US" sz="1000"/>
                        <a:t>19192</a:t>
                      </a:r>
                      <a:endParaRPr lang="en-US" sz="1000"/>
                    </a:p>
                  </a:txBody>
                  <a:tcPr/>
                </a:tc>
                <a:tc>
                  <a:txBody>
                    <a:bodyPr/>
                    <a:lstStyle/>
                    <a:p>
                      <a:r>
                        <a:rPr lang="en-US" sz="1000"/>
                        <a:t>18914</a:t>
                      </a:r>
                      <a:endParaRPr lang="en-US" sz="1000"/>
                    </a:p>
                  </a:txBody>
                  <a:tcPr/>
                </a:tc>
                <a:tc>
                  <a:txBody>
                    <a:bodyPr/>
                    <a:lstStyle/>
                    <a:p>
                      <a:r>
                        <a:rPr lang="en-US" sz="1000"/>
                        <a:t>134</a:t>
                      </a:r>
                      <a:endParaRPr lang="en-US" sz="1000"/>
                    </a:p>
                  </a:txBody>
                  <a:tcPr/>
                </a:tc>
                <a:tc>
                  <a:txBody>
                    <a:bodyPr/>
                    <a:lstStyle/>
                    <a:p>
                      <a:r>
                        <a:rPr lang="en-US" sz="1000"/>
                        <a:t>144</a:t>
                      </a:r>
                      <a:endParaRPr lang="en-US" sz="1000"/>
                    </a:p>
                  </a:txBody>
                  <a:tcPr/>
                </a:tc>
                <a:tc>
                  <a:txBody>
                    <a:bodyPr/>
                    <a:lstStyle/>
                    <a:p>
                      <a:r>
                        <a:rPr lang="en-US" sz="1000"/>
                        <a:t>11</a:t>
                      </a:r>
                      <a:endParaRPr lang="en-US" sz="1000"/>
                    </a:p>
                  </a:txBody>
                  <a:tcPr/>
                </a:tc>
                <a:tc>
                  <a:txBody>
                    <a:bodyPr/>
                    <a:lstStyle/>
                    <a:p>
                      <a:r>
                        <a:rPr lang="en-US" sz="1000"/>
                        <a:t>1336951</a:t>
                      </a:r>
                      <a:endParaRPr lang="en-US" sz="1000"/>
                    </a:p>
                  </a:txBody>
                  <a:tcPr/>
                </a:tc>
                <a:tc>
                  <a:txBody>
                    <a:bodyPr/>
                    <a:lstStyle/>
                    <a:p>
                      <a:r>
                        <a:rPr lang="en-US" sz="1000"/>
                        <a:t>12510</a:t>
                      </a:r>
                      <a:endParaRPr lang="en-US" sz="1000"/>
                    </a:p>
                  </a:txBody>
                  <a:tcPr/>
                </a:tc>
                <a:tc>
                  <a:txBody>
                    <a:bodyPr/>
                    <a:lstStyle/>
                    <a:p>
                      <a:r>
                        <a:rPr lang="en-US" sz="1000"/>
                        <a:t>1324441</a:t>
                      </a:r>
                      <a:endParaRPr lang="en-US" sz="1000"/>
                    </a:p>
                  </a:txBody>
                  <a:tcPr/>
                </a:tc>
                <a:tc>
                  <a:txBody>
                    <a:bodyPr/>
                    <a:lstStyle/>
                    <a:p>
                      <a:r>
                        <a:rPr lang="en-US" sz="1000"/>
                        <a:t>29729</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3683620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6625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536</Words>
  <Application>Microsoft Office PowerPoint</Application>
  <PresentationFormat>On-screen Show (4:3)</PresentationFormat>
  <Paragraphs>360</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Own Posts Table - 1 of 4</vt:lpstr>
      <vt:lpstr>Own Posts Table - 2 of 4</vt:lpstr>
      <vt:lpstr>Own Posts Table - 3 of 4</vt:lpstr>
      <vt:lpstr>Own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4</dc:title>
  <dc:creator>Administrator</dc:creator>
  <cp:lastModifiedBy>Administrator</cp:lastModifiedBy>
  <cp:revision>1</cp:revision>
  <dcterms:created xsi:type="dcterms:W3CDTF">2017-01-05T08:24:07Z</dcterms:created>
  <dcterms:modified xsi:type="dcterms:W3CDTF">2017-01-05T08:25:30Z</dcterms:modified>
</cp:coreProperties>
</file>