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Nestlé Fitness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0.34226510396117998</c:v>
                </c:pt>
                <c:pt idx="1">
                  <c:v>0.74668671893405003</c:v>
                </c:pt>
                <c:pt idx="2">
                  <c:v>2.9110894344189999</c:v>
                </c:pt>
                <c:pt idx="3">
                  <c:v>1.0677186700904999</c:v>
                </c:pt>
                <c:pt idx="4">
                  <c:v>0.97705422013439003</c:v>
                </c:pt>
                <c:pt idx="5">
                  <c:v>2.5714534331115999</c:v>
                </c:pt>
                <c:pt idx="6">
                  <c:v>8.8375700840076998</c:v>
                </c:pt>
                <c:pt idx="7">
                  <c:v>4.0360143611314996</c:v>
                </c:pt>
                <c:pt idx="8">
                  <c:v>3.6423355068796002</c:v>
                </c:pt>
                <c:pt idx="9">
                  <c:v>1.8904660844654999</c:v>
                </c:pt>
                <c:pt idx="10">
                  <c:v>2.6750926435789002</c:v>
                </c:pt>
                <c:pt idx="11">
                  <c:v>12.294271321673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AD-4BAA-A0F7-2E8E7CDFA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491224"/>
        <c:axId val="259491552"/>
      </c:lineChart>
      <c:dateAx>
        <c:axId val="259491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491552"/>
        <c:crosses val="autoZero"/>
        <c:auto val="1"/>
        <c:lblOffset val="100"/>
        <c:baseTimeUnit val="months"/>
      </c:dateAx>
      <c:valAx>
        <c:axId val="25949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49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Nestlé Fitness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636589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A5-44F8-8E47-916A62B02C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Nestlé Fitness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6473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A5-44F8-8E47-916A62B02C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Nestlé Fitness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A5-44F8-8E47-916A62B02C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Nestlé Fitness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A5-44F8-8E47-916A62B02C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Nestlé Fitness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A5-44F8-8E47-916A62B02C7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Nestlé Fitness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0A5-44F8-8E47-916A62B02C7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Nestlé Fitness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0A5-44F8-8E47-916A62B02C7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Nestlé Fitness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0A5-44F8-8E47-916A62B02C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0202496"/>
        <c:axId val="260204136"/>
      </c:barChart>
      <c:catAx>
        <c:axId val="26020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204136"/>
        <c:crosses val="autoZero"/>
        <c:auto val="1"/>
        <c:lblAlgn val="ctr"/>
        <c:lblOffset val="100"/>
        <c:noMultiLvlLbl val="0"/>
      </c:catAx>
      <c:valAx>
        <c:axId val="260204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20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Nestlé Fitness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362691</c:v>
                </c:pt>
                <c:pt idx="1">
                  <c:v>367401</c:v>
                </c:pt>
                <c:pt idx="2">
                  <c:v>370719</c:v>
                </c:pt>
                <c:pt idx="3">
                  <c:v>369964</c:v>
                </c:pt>
                <c:pt idx="4">
                  <c:v>372540</c:v>
                </c:pt>
                <c:pt idx="5">
                  <c:v>374451</c:v>
                </c:pt>
                <c:pt idx="6">
                  <c:v>377148</c:v>
                </c:pt>
                <c:pt idx="7">
                  <c:v>375997</c:v>
                </c:pt>
                <c:pt idx="8">
                  <c:v>379320</c:v>
                </c:pt>
                <c:pt idx="9">
                  <c:v>383074</c:v>
                </c:pt>
                <c:pt idx="10">
                  <c:v>384847</c:v>
                </c:pt>
                <c:pt idx="11">
                  <c:v>393727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A1-47CD-BDA2-2C889BA6A0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969048"/>
        <c:axId val="233969376"/>
      </c:lineChart>
      <c:dateAx>
        <c:axId val="233969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69376"/>
        <c:crosses val="autoZero"/>
        <c:auto val="1"/>
        <c:lblOffset val="100"/>
        <c:baseTimeUnit val="months"/>
      </c:dateAx>
      <c:valAx>
        <c:axId val="23396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6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nestlefitnessarabia (Nestle Fitness Arabia)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DC-418B-A994-8F9A742BB4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nestlefitnessarabia (Nestle Fitness Arabia)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DC-418B-A994-8F9A742BB4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7640992"/>
        <c:axId val="267640008"/>
      </c:barChart>
      <c:catAx>
        <c:axId val="26764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40008"/>
        <c:crosses val="autoZero"/>
        <c:auto val="1"/>
        <c:lblAlgn val="ctr"/>
        <c:lblOffset val="100"/>
        <c:noMultiLvlLbl val="0"/>
      </c:catAx>
      <c:valAx>
        <c:axId val="26764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4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735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858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83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420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111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5079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705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344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878181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46744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44542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4414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32946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89121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77974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960820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07053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8774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90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Nestlé Fitness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393727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644913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2.5695%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3967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629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1337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23870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5995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56876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80591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76901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2072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1410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35957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245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174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nestlefitnessarabia (Nestle Fitness Arabia)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6363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871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1733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932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IG: Hashtag Analytics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4308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390179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389990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95483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094701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39282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312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#نستله_فيتنس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86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#مهمتك_تثقي_بجسمك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78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#كلي_بإيجابية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771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#الثقة_بالجسم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27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#حياة_صحية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217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#ابدئي_بعادات_إيجابية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51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#MissionBodyPositive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53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#NestleFitness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5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#EatPositive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85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#BodyPositive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5540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840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IG: Hashtag Analytics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1561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411996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479530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612500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319635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28818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4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#HealthyLiving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30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#GoodEats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88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#StartAPositiveHabit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8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#Womensday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65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#اليوم_العالمي_للمرأة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30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#ThinkPositive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47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#Inspiration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90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#فكري_بإيجابية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002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#الجسم_المثالي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97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#confidence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7317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13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IG: Hashtag Analytics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5642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252649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04234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818920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985465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0736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79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#ActPositive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21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#BodyImage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28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#BodyPositivity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57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#طعام_جيد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5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#breakfast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044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2008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341</Words>
  <Application>Microsoft Office PowerPoint</Application>
  <PresentationFormat>On-screen Show (4:3)</PresentationFormat>
  <Paragraphs>207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My Dashboard</vt:lpstr>
      <vt:lpstr>Interaction Rate</vt:lpstr>
      <vt:lpstr>Interactions Distribution</vt:lpstr>
      <vt:lpstr>Fans Total</vt:lpstr>
      <vt:lpstr>Key Metrics Table</vt:lpstr>
      <vt:lpstr>Key Metrics Table</vt:lpstr>
      <vt:lpstr>Interactions Distribution</vt:lpstr>
      <vt:lpstr>IG: Hashtag Analytics - 1 of 3</vt:lpstr>
      <vt:lpstr>IG: Hashtag Analytics - 2 of 3</vt:lpstr>
      <vt:lpstr>IG: Hashtag Analytics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2017-01-05T08:20:08Z</dcterms:created>
  <dcterms:modified xsi:type="dcterms:W3CDTF">2017-01-05T08:20:38Z</dcterms:modified>
</cp:coreProperties>
</file>