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4E2C8-43B7-41ED-920D-F826765A8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B3B95-0525-43A0-9298-8419E815C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4025784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48992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413551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76756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996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743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90942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29392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148206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7637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3104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180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88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holaestacion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325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E46E0-BA6C-434B-A836-916C54A52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09/30/2019 - 11/30/2019</a:t>
            </a:r>
          </a:p>
        </p:txBody>
      </p:sp>
    </p:spTree>
    <p:extLst>
      <p:ext uri="{BB962C8B-B14F-4D97-AF65-F5344CB8AC3E}">
        <p14:creationId xmlns:p14="http://schemas.microsoft.com/office/powerpoint/2010/main" val="3605503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2019-12-05T22:19:09Z</dcterms:created>
  <dcterms:modified xsi:type="dcterms:W3CDTF">2019-12-05T22:19:17Z</dcterms:modified>
</cp:coreProperties>
</file>