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9FD8-B0D8-4084-A557-15EEDFA8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D5C03-3B66-4B8C-AB18-91171D1EA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379047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64052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110198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11689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925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781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0404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64335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235115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6993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665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2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7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holaestacion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76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C3DC7-FDEE-46D9-9C3A-134359D39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353109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2019-11-07T15:43:22Z</dcterms:created>
  <dcterms:modified xsi:type="dcterms:W3CDTF">2019-11-07T15:43:29Z</dcterms:modified>
</cp:coreProperties>
</file>