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2084</c:v>
                </c:pt>
                <c:pt idx="1">
                  <c:v>37692</c:v>
                </c:pt>
                <c:pt idx="2">
                  <c:v>7543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B8-4BEA-8041-014748D230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900</c:v>
                </c:pt>
                <c:pt idx="1">
                  <c:v>9834</c:v>
                </c:pt>
                <c:pt idx="2">
                  <c:v>3173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B8-4BEA-8041-014748D230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15</c:v>
                </c:pt>
                <c:pt idx="1">
                  <c:v>195</c:v>
                </c:pt>
                <c:pt idx="2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B8-4BEA-8041-014748D230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58</c:v>
                </c:pt>
                <c:pt idx="1">
                  <c:v>1158</c:v>
                </c:pt>
                <c:pt idx="2">
                  <c:v>1126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B8-4BEA-8041-014748D230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27</c:v>
                </c:pt>
                <c:pt idx="1">
                  <c:v>222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B8-4BEA-8041-014748D230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251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0B8-4BEA-8041-014748D230D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1257</c:v>
                </c:pt>
                <c:pt idx="1">
                  <c:v>41376</c:v>
                </c:pt>
                <c:pt idx="2">
                  <c:v>6132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B8-4BEA-8041-014748D230D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111</c:v>
                </c:pt>
                <c:pt idx="1">
                  <c:v>3144</c:v>
                </c:pt>
                <c:pt idx="2">
                  <c:v>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0B8-4BEA-8041-014748D230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6118312"/>
        <c:axId val="246123560"/>
      </c:barChart>
      <c:catAx>
        <c:axId val="24611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3560"/>
        <c:crosses val="autoZero"/>
        <c:auto val="1"/>
        <c:lblAlgn val="ctr"/>
        <c:lblOffset val="100"/>
        <c:noMultiLvlLbl val="0"/>
      </c:catAx>
      <c:valAx>
        <c:axId val="24612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1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E728E-4F66-4C7A-8A35-D49A3D473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BB3BA6-6291-4035-AF18-075DE810D3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8617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AAB6D-6289-4CA5-9DD7-6C0DAB782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17699-B3A1-47C7-B49F-2D1CD0E78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723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2019-11-07T14:57:07Z</dcterms:created>
  <dcterms:modified xsi:type="dcterms:W3CDTF">2019-11-07T14:57:11Z</dcterms:modified>
</cp:coreProperties>
</file>