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08332-218E-409F-B45F-05C3B4906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4BD9E2-3C22-415D-8DFA-0FFC2F5EC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1345607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63267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79309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15420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911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465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9205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001350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160297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3381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142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5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59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holaestacion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436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7DF48-9B80-4996-9C02-867AB56D4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2419092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2019-10-04T22:17:08Z</dcterms:created>
  <dcterms:modified xsi:type="dcterms:W3CDTF">2019-10-04T22:17:17Z</dcterms:modified>
</cp:coreProperties>
</file>