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1856</c:v>
                </c:pt>
                <c:pt idx="1">
                  <c:v>31383</c:v>
                </c:pt>
                <c:pt idx="2">
                  <c:v>3056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C8-4DA3-9427-0CB3231EB6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800</c:v>
                </c:pt>
                <c:pt idx="1">
                  <c:v>7088</c:v>
                </c:pt>
                <c:pt idx="2">
                  <c:v>823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C8-4DA3-9427-0CB3231EB6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</c:v>
                </c:pt>
                <c:pt idx="1">
                  <c:v>190</c:v>
                </c:pt>
                <c:pt idx="2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C8-4DA3-9427-0CB3231EB6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41</c:v>
                </c:pt>
                <c:pt idx="1">
                  <c:v>711</c:v>
                </c:pt>
                <c:pt idx="2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C8-4DA3-9427-0CB3231EB6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8</c:v>
                </c:pt>
                <c:pt idx="1">
                  <c:v>278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C8-4DA3-9427-0CB3231EB6C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</c:v>
                </c:pt>
                <c:pt idx="1">
                  <c:v>309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C8-4DA3-9427-0CB3231EB6C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1297</c:v>
                </c:pt>
                <c:pt idx="1">
                  <c:v>40319</c:v>
                </c:pt>
                <c:pt idx="2">
                  <c:v>1627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C8-4DA3-9427-0CB3231EB6C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66</c:v>
                </c:pt>
                <c:pt idx="1">
                  <c:v>2804</c:v>
                </c:pt>
                <c:pt idx="2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9C8-4DA3-9427-0CB3231EB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588416"/>
        <c:axId val="294590712"/>
      </c:barChart>
      <c:catAx>
        <c:axId val="29458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90712"/>
        <c:crosses val="autoZero"/>
        <c:auto val="1"/>
        <c:lblAlgn val="ctr"/>
        <c:lblOffset val="100"/>
        <c:noMultiLvlLbl val="0"/>
      </c:catAx>
      <c:valAx>
        <c:axId val="29459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8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C29AB-0C1A-44CC-8F0D-6D35CFBF6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102921-8CFE-4FF0-A614-4D413F0759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36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387A8-E428-429B-A304-6432D37E0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08/31/2019 - 10/01/2019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2364B-7EC7-4A37-8717-47B0DC0B9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884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2019-10-04T21:36:02Z</dcterms:created>
  <dcterms:modified xsi:type="dcterms:W3CDTF">2019-10-04T21:36:08Z</dcterms:modified>
</cp:coreProperties>
</file>