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D50A-847B-43CD-8A28-5D393B145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187627-36AE-4F5D-9E73-C0EE28050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5905493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10895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625522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65588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277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055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1066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75517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395312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92705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930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71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8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holaestacion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74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B5EBA-CA41-4F4E-9E19-73705D5E3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07/28/2019 - 09/02/2019</a:t>
            </a:r>
          </a:p>
        </p:txBody>
      </p:sp>
    </p:spTree>
    <p:extLst>
      <p:ext uri="{BB962C8B-B14F-4D97-AF65-F5344CB8AC3E}">
        <p14:creationId xmlns:p14="http://schemas.microsoft.com/office/powerpoint/2010/main" val="3657667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2019-09-10T03:11:53Z</dcterms:created>
  <dcterms:modified xsi:type="dcterms:W3CDTF">2019-09-10T03:12:01Z</dcterms:modified>
</cp:coreProperties>
</file>