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BD9B9-A3A1-411A-BCC9-13E8EC56F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612D59-484D-4924-8F60-A9F0592996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2341087"/>
              </p:ext>
            </p:extLst>
          </p:nvPr>
        </p:nvGraphicFramePr>
        <p:xfrm>
          <a:off x="457200" y="1731963"/>
          <a:ext cx="818845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3691297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718170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940241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04221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66975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244109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2503432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2721050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628672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997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297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moyocostarica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0.4486 %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623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holaestacion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0.8388 %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1681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B9FEFB-DB24-4C69-A1CC-167480A7D5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07/28/2019 - 09/02/2019</a:t>
            </a:r>
          </a:p>
        </p:txBody>
      </p:sp>
    </p:spTree>
    <p:extLst>
      <p:ext uri="{BB962C8B-B14F-4D97-AF65-F5344CB8AC3E}">
        <p14:creationId xmlns:p14="http://schemas.microsoft.com/office/powerpoint/2010/main" val="17542175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All Pages</dc:title>
  <dc:creator>Frederik Peiniger</dc:creator>
  <cp:lastModifiedBy>Frederik Peiniger</cp:lastModifiedBy>
  <cp:revision>1</cp:revision>
  <dcterms:created xsi:type="dcterms:W3CDTF">2019-09-10T03:06:20Z</dcterms:created>
  <dcterms:modified xsi:type="dcterms:W3CDTF">2019-09-10T03:06:28Z</dcterms:modified>
</cp:coreProperties>
</file>