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2878</c:v>
                </c:pt>
                <c:pt idx="1">
                  <c:v>14977</c:v>
                </c:pt>
                <c:pt idx="2">
                  <c:v>8489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DE-4537-93A2-BCA8FD555D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1341</c:v>
                </c:pt>
                <c:pt idx="1">
                  <c:v>3829</c:v>
                </c:pt>
                <c:pt idx="2">
                  <c:v>2095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DE-4537-93A2-BCA8FD555D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</c:v>
                </c:pt>
                <c:pt idx="1">
                  <c:v>177</c:v>
                </c:pt>
                <c:pt idx="2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DE-4537-93A2-BCA8FD555D2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77</c:v>
                </c:pt>
                <c:pt idx="1">
                  <c:v>259</c:v>
                </c:pt>
                <c:pt idx="2">
                  <c:v>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DE-4537-93A2-BCA8FD555D2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45</c:v>
                </c:pt>
                <c:pt idx="1">
                  <c:v>181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DE-4537-93A2-BCA8FD555D2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4</c:v>
                </c:pt>
                <c:pt idx="1">
                  <c:v>310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DE-4537-93A2-BCA8FD555D2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3181</c:v>
                </c:pt>
                <c:pt idx="1">
                  <c:v>30778</c:v>
                </c:pt>
                <c:pt idx="2">
                  <c:v>4471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3DE-4537-93A2-BCA8FD555D2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143</c:v>
                </c:pt>
                <c:pt idx="1">
                  <c:v>1919</c:v>
                </c:pt>
                <c:pt idx="2">
                  <c:v>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3DE-4537-93A2-BCA8FD555D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0007296"/>
        <c:axId val="260008936"/>
      </c:barChart>
      <c:catAx>
        <c:axId val="26000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008936"/>
        <c:crosses val="autoZero"/>
        <c:auto val="1"/>
        <c:lblAlgn val="ctr"/>
        <c:lblOffset val="100"/>
        <c:noMultiLvlLbl val="0"/>
      </c:catAx>
      <c:valAx>
        <c:axId val="26000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00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DE9E3-1F25-4C80-8635-BA4C873B8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AC206-9F6C-4F0E-A5F6-9D6C25F46A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2435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79F07-A6BB-41D7-AA92-11351607D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07/28/2019 - 09/02/2019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5E8267-2665-4BC3-9F88-157EC9CDE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5127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2019-09-10T02:07:53Z</dcterms:created>
  <dcterms:modified xsi:type="dcterms:W3CDTF">2019-09-10T02:07:58Z</dcterms:modified>
</cp:coreProperties>
</file>