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501-48B6-9063-DCD90C41AE3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501-48B6-9063-DCD90C41AE3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501-48B6-9063-DCD90C41AE3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501-48B6-9063-DCD90C41AE3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0501-48B6-9063-DCD90C41AE3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0501-48B6-9063-DCD90C41AE3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0501-48B6-9063-DCD90C41AE3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0501-48B6-9063-DCD90C41A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719456"/>
        <c:axId val="298721752"/>
      </c:barChart>
      <c:catAx>
        <c:axId val="29871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21752"/>
        <c:crosses val="autoZero"/>
        <c:auto val="1"/>
        <c:lblAlgn val="ctr"/>
        <c:lblOffset val="100"/>
        <c:noMultiLvlLbl val="0"/>
      </c:catAx>
      <c:valAx>
        <c:axId val="29872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4D6E8-F249-4569-AE1A-39A9359E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6FDDB-6154-4BAD-9606-8F603C41A2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267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B7639-B42E-44AD-B0C9-11342350F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07/28/2019 - 09/02/2019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944D2-F6E0-4F94-A6ED-B289ED04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91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2019-09-10T02:07:04Z</dcterms:created>
  <dcterms:modified xsi:type="dcterms:W3CDTF">2019-09-10T02:07:08Z</dcterms:modified>
</cp:coreProperties>
</file>