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5673-451A-A1E7-FF3FEEFA795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5673-451A-A1E7-FF3FEEFA795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5673-451A-A1E7-FF3FEEFA795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5673-451A-A1E7-FF3FEEFA795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5673-451A-A1E7-FF3FEEFA795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5673-451A-A1E7-FF3FEEFA795F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5673-451A-A1E7-FF3FEEFA795F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5673-451A-A1E7-FF3FEEFA7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9858376"/>
        <c:axId val="249283128"/>
      </c:barChart>
      <c:catAx>
        <c:axId val="249858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283128"/>
        <c:crosses val="autoZero"/>
        <c:auto val="1"/>
        <c:lblAlgn val="ctr"/>
        <c:lblOffset val="100"/>
        <c:noMultiLvlLbl val="0"/>
      </c:catAx>
      <c:valAx>
        <c:axId val="24928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5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1920B-3722-4AD4-8960-7B548B985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E428BB-BFFB-47D0-AD71-05B83AE98F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25359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43CB5-BA37-4BA0-8803-382AA190E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07/28/2019 - 09/02/2019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25E2E-4B19-4B23-B5FE-486AB2656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9628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2019-09-10T02:06:14Z</dcterms:created>
  <dcterms:modified xsi:type="dcterms:W3CDTF">2019-09-10T02:06:19Z</dcterms:modified>
</cp:coreProperties>
</file>