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28881-701F-447F-A56D-8811917E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FB763-116C-4159-B1F5-05E93ADDE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229000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98199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75498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7181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130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06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810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98997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2319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0235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91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2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8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E59C6-0129-48BC-A401-FEB29E5BB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06/30/2019 - 08/09/2019</a:t>
            </a:r>
          </a:p>
        </p:txBody>
      </p:sp>
    </p:spTree>
    <p:extLst>
      <p:ext uri="{BB962C8B-B14F-4D97-AF65-F5344CB8AC3E}">
        <p14:creationId xmlns:p14="http://schemas.microsoft.com/office/powerpoint/2010/main" val="1693227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2019-08-12T22:30:22Z</dcterms:created>
  <dcterms:modified xsi:type="dcterms:W3CDTF">2019-08-12T22:30:31Z</dcterms:modified>
</cp:coreProperties>
</file>