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2973</c:v>
                </c:pt>
                <c:pt idx="1">
                  <c:v>21696</c:v>
                </c:pt>
                <c:pt idx="2">
                  <c:v>11345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5-4F4E-AEBA-8E2DE5A7B8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1083</c:v>
                </c:pt>
                <c:pt idx="1">
                  <c:v>7386</c:v>
                </c:pt>
                <c:pt idx="2">
                  <c:v>2902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C5-4F4E-AEBA-8E2DE5A7B8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</c:v>
                </c:pt>
                <c:pt idx="1">
                  <c:v>166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C5-4F4E-AEBA-8E2DE5A7B8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36</c:v>
                </c:pt>
                <c:pt idx="1">
                  <c:v>1272</c:v>
                </c:pt>
                <c:pt idx="2">
                  <c:v>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C5-4F4E-AEBA-8E2DE5A7B8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32</c:v>
                </c:pt>
                <c:pt idx="1">
                  <c:v>317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C5-4F4E-AEBA-8E2DE5A7B8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378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C5-4F4E-AEBA-8E2DE5A7B88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3431</c:v>
                </c:pt>
                <c:pt idx="1">
                  <c:v>44077</c:v>
                </c:pt>
                <c:pt idx="2">
                  <c:v>8010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C5-4F4E-AEBA-8E2DE5A7B88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174</c:v>
                </c:pt>
                <c:pt idx="1">
                  <c:v>2688</c:v>
                </c:pt>
                <c:pt idx="2">
                  <c:v>1288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BC5-4F4E-AEBA-8E2DE5A7B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634672"/>
        <c:axId val="293635000"/>
      </c:barChart>
      <c:catAx>
        <c:axId val="29363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35000"/>
        <c:crosses val="autoZero"/>
        <c:auto val="1"/>
        <c:lblAlgn val="ctr"/>
        <c:lblOffset val="100"/>
        <c:noMultiLvlLbl val="0"/>
      </c:catAx>
      <c:valAx>
        <c:axId val="29363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3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403B5-BC2D-4CAA-9D00-6EEF93198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5DEF5F-C4D5-449B-BFEC-54FB7EB93B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826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6DF08-2DC0-4CE4-BCD5-37341A374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06/30/2019 - 08/09/2019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C4796-1305-4F12-BDDE-7A396C773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48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2019-08-12T21:30:09Z</dcterms:created>
  <dcterms:modified xsi:type="dcterms:W3CDTF">2019-08-12T21:30:15Z</dcterms:modified>
</cp:coreProperties>
</file>