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3496</c:v>
                </c:pt>
                <c:pt idx="1">
                  <c:v>12767</c:v>
                </c:pt>
                <c:pt idx="2">
                  <c:v>14220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B-4E55-B2E0-DE7826E7CD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1169</c:v>
                </c:pt>
                <c:pt idx="1">
                  <c:v>3229</c:v>
                </c:pt>
                <c:pt idx="2">
                  <c:v>5808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4B-4E55-B2E0-DE7826E7CD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114</c:v>
                </c:pt>
                <c:pt idx="2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4B-4E55-B2E0-DE7826E7CD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135</c:v>
                </c:pt>
                <c:pt idx="1">
                  <c:v>331</c:v>
                </c:pt>
                <c:pt idx="2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4B-4E55-B2E0-DE7826E7CD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20</c:v>
                </c:pt>
                <c:pt idx="1">
                  <c:v>221</c:v>
                </c:pt>
                <c:pt idx="2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4B-4E55-B2E0-DE7826E7CD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244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4B-4E55-B2E0-DE7826E7CD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3257</c:v>
                </c:pt>
                <c:pt idx="1">
                  <c:v>41090</c:v>
                </c:pt>
                <c:pt idx="2">
                  <c:v>10062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4B-4E55-B2E0-DE7826E7CD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194</c:v>
                </c:pt>
                <c:pt idx="1">
                  <c:v>2511</c:v>
                </c:pt>
                <c:pt idx="2">
                  <c:v>2329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D4B-4E55-B2E0-DE7826E7C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822352"/>
        <c:axId val="306821368"/>
      </c:barChart>
      <c:catAx>
        <c:axId val="30682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21368"/>
        <c:crosses val="autoZero"/>
        <c:auto val="1"/>
        <c:lblAlgn val="ctr"/>
        <c:lblOffset val="100"/>
        <c:noMultiLvlLbl val="0"/>
      </c:catAx>
      <c:valAx>
        <c:axId val="30682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2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0686E-FA25-4DA2-915D-8B54D7728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AC961-1D9F-43B6-A7AB-53F8B96E0B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994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DC3C9-3523-4646-A518-C13A2BA6C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05/30/2019 - 07/05/2019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21637-EC9E-4D07-98BF-F619B577D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11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2019-07-10T02:34:12Z</dcterms:created>
  <dcterms:modified xsi:type="dcterms:W3CDTF">2019-07-10T02:34:17Z</dcterms:modified>
</cp:coreProperties>
</file>