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2879</c:v>
                </c:pt>
                <c:pt idx="1">
                  <c:v>10801</c:v>
                </c:pt>
                <c:pt idx="2">
                  <c:v>12410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54-4873-95CD-353805B353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973</c:v>
                </c:pt>
                <c:pt idx="1">
                  <c:v>2793</c:v>
                </c:pt>
                <c:pt idx="2">
                  <c:v>5408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54-4873-95CD-353805B353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10</c:v>
                </c:pt>
                <c:pt idx="1">
                  <c:v>98</c:v>
                </c:pt>
                <c:pt idx="2">
                  <c:v>161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054-4873-95CD-353805B3533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131</c:v>
                </c:pt>
                <c:pt idx="1">
                  <c:v>299</c:v>
                </c:pt>
                <c:pt idx="2">
                  <c:v>412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054-4873-95CD-353805B3533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18</c:v>
                </c:pt>
                <c:pt idx="1">
                  <c:v>129</c:v>
                </c:pt>
                <c:pt idx="2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054-4873-95CD-353805B3533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4</c:v>
                </c:pt>
                <c:pt idx="1">
                  <c:v>179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054-4873-95CD-353805B3533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2150</c:v>
                </c:pt>
                <c:pt idx="1">
                  <c:v>34958</c:v>
                </c:pt>
                <c:pt idx="2">
                  <c:v>8754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054-4873-95CD-353805B3533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120</c:v>
                </c:pt>
                <c:pt idx="1">
                  <c:v>2162</c:v>
                </c:pt>
                <c:pt idx="2">
                  <c:v>1675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054-4873-95CD-353805B353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9978256"/>
        <c:axId val="299973008"/>
      </c:barChart>
      <c:catAx>
        <c:axId val="299978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973008"/>
        <c:crosses val="autoZero"/>
        <c:auto val="1"/>
        <c:lblAlgn val="ctr"/>
        <c:lblOffset val="100"/>
        <c:noMultiLvlLbl val="0"/>
      </c:catAx>
      <c:valAx>
        <c:axId val="299973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978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433E7-BEBE-4E5D-BD05-A534CF8F6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267255-EB61-4931-8345-D5DF97DE01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65561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1FC259-FC9E-47B2-AFD9-2FD2144C8A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05/30/2019 - 06/30/2019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E1079E-B557-4121-8641-75F16A0CF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6366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All Pages</dc:title>
  <dc:creator>Frederik Peiniger</dc:creator>
  <cp:lastModifiedBy>Frederik Peiniger</cp:lastModifiedBy>
  <cp:revision>1</cp:revision>
  <dcterms:created xsi:type="dcterms:W3CDTF">2019-07-10T02:27:48Z</dcterms:created>
  <dcterms:modified xsi:type="dcterms:W3CDTF">2019-07-10T02:27:51Z</dcterms:modified>
</cp:coreProperties>
</file>