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4378-44D5-A110-B0871B7244E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4378-44D5-A110-B0871B7244E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4378-44D5-A110-B0871B7244E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4378-44D5-A110-B0871B7244E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4378-44D5-A110-B0871B7244E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4378-44D5-A110-B0871B7244E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4378-44D5-A110-B0871B7244E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4378-44D5-A110-B0871B724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974976"/>
        <c:axId val="299975960"/>
      </c:barChart>
      <c:catAx>
        <c:axId val="29997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5960"/>
        <c:crosses val="autoZero"/>
        <c:auto val="1"/>
        <c:lblAlgn val="ctr"/>
        <c:lblOffset val="100"/>
        <c:noMultiLvlLbl val="0"/>
      </c:catAx>
      <c:valAx>
        <c:axId val="29997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7919-A565-4258-B247-5A2A83CA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AA757-4200-4BD1-A695-AB3D21E281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686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A8AD3-983C-47AE-B591-F9FD01A4F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7EE06-EE9A-47ED-94A4-855D3D29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86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2019-07-10T02:27:43Z</dcterms:created>
  <dcterms:modified xsi:type="dcterms:W3CDTF">2019-07-10T02:27:47Z</dcterms:modified>
</cp:coreProperties>
</file>