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2879</c:v>
                </c:pt>
                <c:pt idx="1">
                  <c:v>10801</c:v>
                </c:pt>
                <c:pt idx="2">
                  <c:v>12410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3-44A2-978B-98FC31577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973</c:v>
                </c:pt>
                <c:pt idx="1">
                  <c:v>2793</c:v>
                </c:pt>
                <c:pt idx="2">
                  <c:v>5408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3-44A2-978B-98FC31577C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98</c:v>
                </c:pt>
                <c:pt idx="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A3-44A2-978B-98FC31577C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131</c:v>
                </c:pt>
                <c:pt idx="1">
                  <c:v>299</c:v>
                </c:pt>
                <c:pt idx="2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A3-44A2-978B-98FC31577C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18</c:v>
                </c:pt>
                <c:pt idx="1">
                  <c:v>129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A3-44A2-978B-98FC31577C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179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A3-44A2-978B-98FC31577C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2150</c:v>
                </c:pt>
                <c:pt idx="1">
                  <c:v>34958</c:v>
                </c:pt>
                <c:pt idx="2">
                  <c:v>8754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A3-44A2-978B-98FC31577C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120</c:v>
                </c:pt>
                <c:pt idx="1">
                  <c:v>2162</c:v>
                </c:pt>
                <c:pt idx="2">
                  <c:v>1675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A3-44A2-978B-98FC31577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895752"/>
        <c:axId val="252897392"/>
      </c:barChart>
      <c:catAx>
        <c:axId val="25289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97392"/>
        <c:crosses val="autoZero"/>
        <c:auto val="1"/>
        <c:lblAlgn val="ctr"/>
        <c:lblOffset val="100"/>
        <c:noMultiLvlLbl val="0"/>
      </c:catAx>
      <c:valAx>
        <c:axId val="25289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9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A206-64E0-4D6C-8763-9AC87534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F90DE-6CDD-4257-B2F5-71B9B2F5E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16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2FD5A-72B5-4ABC-A0B5-3BBBF3E93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50A1A-52FA-4B73-BD88-B46FD2ADF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53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2019-07-10T02:27:36Z</dcterms:created>
  <dcterms:modified xsi:type="dcterms:W3CDTF">2019-07-10T02:27:41Z</dcterms:modified>
</cp:coreProperties>
</file>