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20D-42D2-84BD-940094B5A94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520D-42D2-84BD-940094B5A94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520D-42D2-84BD-940094B5A94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520D-42D2-84BD-940094B5A94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520D-42D2-84BD-940094B5A94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520D-42D2-84BD-940094B5A94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520D-42D2-84BD-940094B5A94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520D-42D2-84BD-940094B5A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1067984"/>
        <c:axId val="305409176"/>
      </c:barChart>
      <c:catAx>
        <c:axId val="26106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09176"/>
        <c:crosses val="autoZero"/>
        <c:auto val="1"/>
        <c:lblAlgn val="ctr"/>
        <c:lblOffset val="100"/>
        <c:noMultiLvlLbl val="0"/>
      </c:catAx>
      <c:valAx>
        <c:axId val="30540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6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225EE-E1C0-483D-9DD5-1EAC65E7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B70989-F202-42C0-9DA4-B814AA1E0A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5998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64684-D4F5-4401-BF6D-DAF5547D9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88368-63BE-4D58-B9FF-2C35556C8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800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2019-07-10T02:23:20Z</dcterms:created>
  <dcterms:modified xsi:type="dcterms:W3CDTF">2019-07-10T02:23:25Z</dcterms:modified>
</cp:coreProperties>
</file>