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0CC7C-71AD-4AC9-B259-92890984D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AF22F-1E09-40FB-839B-4E54D4C7C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256311"/>
              </p:ext>
            </p:extLst>
          </p:nvPr>
        </p:nvGraphicFramePr>
        <p:xfrm>
          <a:off x="457200" y="1731963"/>
          <a:ext cx="8188452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06539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717895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96368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562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9910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6311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47530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181579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1162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919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90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holaestacion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515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6CFD8-30A2-4021-957B-98E299460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749356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2019-07-09T17:58:45Z</dcterms:created>
  <dcterms:modified xsi:type="dcterms:W3CDTF">2019-07-09T17:58:52Z</dcterms:modified>
</cp:coreProperties>
</file>