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5EB0C-C2B8-4F29-A971-3B786D54E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1928C6-FD27-4DDF-9EA8-8BD45F1723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9252194"/>
              </p:ext>
            </p:extLst>
          </p:nvPr>
        </p:nvGraphicFramePr>
        <p:xfrm>
          <a:off x="457200" y="1731963"/>
          <a:ext cx="8204908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186687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31944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550859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538089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901503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20892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279938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930101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456748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585659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030516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93574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395594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636914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667227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532428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165375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564302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169882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121335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35877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860102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10023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785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 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021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Helados POPS 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173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 Estación Dos Pinos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795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999763-8BFB-4738-A741-F04923943E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5396749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125</Words>
  <Application>Microsoft Office PowerPoint</Application>
  <PresentationFormat>On-screen Show (4:3)</PresentationFormat>
  <Paragraphs>94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All Pages</dc:title>
  <dc:creator>Frederik Peiniger</dc:creator>
  <cp:lastModifiedBy>Frederik Peiniger</cp:lastModifiedBy>
  <cp:revision>1</cp:revision>
  <dcterms:created xsi:type="dcterms:W3CDTF">2019-07-09T14:41:40Z</dcterms:created>
  <dcterms:modified xsi:type="dcterms:W3CDTF">2019-07-09T14:42:04Z</dcterms:modified>
</cp:coreProperties>
</file>