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AAB92-8692-4C61-BF92-8D7ADC0B3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8F2A9-1F48-4097-8210-EA32B5003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138440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95151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608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4659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21799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7418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74127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09844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55487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8744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9841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2496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8196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6509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16752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8781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78654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8073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8273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92114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2868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2824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70487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286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4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2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1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24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6C5CF-FD2C-49F5-8D7C-6ECA83D6A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298965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2019-07-09T14:38:44Z</dcterms:created>
  <dcterms:modified xsi:type="dcterms:W3CDTF">2019-07-09T14:39:08Z</dcterms:modified>
</cp:coreProperties>
</file>