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2949</c:v>
                </c:pt>
                <c:pt idx="1">
                  <c:v>7002</c:v>
                </c:pt>
                <c:pt idx="2">
                  <c:v>21750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E-491A-B441-FED0552B5A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691</c:v>
                </c:pt>
                <c:pt idx="1">
                  <c:v>1177</c:v>
                </c:pt>
                <c:pt idx="2">
                  <c:v>10154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1E-491A-B441-FED0552B5A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16</c:v>
                </c:pt>
                <c:pt idx="1">
                  <c:v>55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1E-491A-B441-FED0552B5A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27</c:v>
                </c:pt>
                <c:pt idx="1">
                  <c:v>135</c:v>
                </c:pt>
                <c:pt idx="2">
                  <c:v>1219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1E-491A-B441-FED0552B5A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19</c:v>
                </c:pt>
                <c:pt idx="1">
                  <c:v>103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1E-491A-B441-FED0552B5A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200</c:v>
                </c:pt>
                <c:pt idx="2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31E-491A-B441-FED0552B5A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2073</c:v>
                </c:pt>
                <c:pt idx="1">
                  <c:v>21961</c:v>
                </c:pt>
                <c:pt idx="2">
                  <c:v>21886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1E-491A-B441-FED0552B5A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154</c:v>
                </c:pt>
                <c:pt idx="1">
                  <c:v>1204</c:v>
                </c:pt>
                <c:pt idx="2">
                  <c:v>7312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31E-491A-B441-FED0552B5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225344"/>
        <c:axId val="299224032"/>
      </c:barChart>
      <c:catAx>
        <c:axId val="29922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24032"/>
        <c:crosses val="autoZero"/>
        <c:auto val="1"/>
        <c:lblAlgn val="ctr"/>
        <c:lblOffset val="100"/>
        <c:noMultiLvlLbl val="0"/>
      </c:catAx>
      <c:valAx>
        <c:axId val="29922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B063C-26EE-43A3-9DA6-FD431BAD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D311A1-0F06-43DB-89A5-7F4952A17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656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857D5-AB0A-4B75-8881-C405C1BAA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2EFBE-3E72-4C8D-8243-11F1AC0B3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53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2019-06-05T22:25:29Z</dcterms:created>
  <dcterms:modified xsi:type="dcterms:W3CDTF">2019-06-05T22:25:35Z</dcterms:modified>
</cp:coreProperties>
</file>