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28FE8-7180-41DF-A2B4-521E6CEE2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A04921-5AD0-4F9C-8D02-F05C8DAD39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8897588"/>
              </p:ext>
            </p:extLst>
          </p:nvPr>
        </p:nvGraphicFramePr>
        <p:xfrm>
          <a:off x="457200" y="1731963"/>
          <a:ext cx="8229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871765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48712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55255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29178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2285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8717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35118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2198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932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Moyo 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841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Helados POPS 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472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La Estación Dos Pinos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740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2DDE13-C738-44F9-B320-48B66E7AAA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42528564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61</Words>
  <Application>Microsoft Office PowerPoint</Application>
  <PresentationFormat>On-screen Show (4:3)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All Pages</dc:title>
  <dc:creator>Frederik Peiniger</dc:creator>
  <cp:lastModifiedBy>Frederik Peiniger</cp:lastModifiedBy>
  <cp:revision>1</cp:revision>
  <dcterms:created xsi:type="dcterms:W3CDTF">2019-06-05T22:14:50Z</dcterms:created>
  <dcterms:modified xsi:type="dcterms:W3CDTF">2019-06-05T22:14:58Z</dcterms:modified>
</cp:coreProperties>
</file>