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1747</c:v>
                </c:pt>
                <c:pt idx="1">
                  <c:v>9574</c:v>
                </c:pt>
                <c:pt idx="2">
                  <c:v>3188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40-4B8C-ABEE-E338273844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493</c:v>
                </c:pt>
                <c:pt idx="1">
                  <c:v>2040</c:v>
                </c:pt>
                <c:pt idx="2">
                  <c:v>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40-4B8C-ABEE-E338273844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46</c:v>
                </c:pt>
                <c:pt idx="1">
                  <c:v>46</c:v>
                </c:pt>
                <c:pt idx="2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40-4B8C-ABEE-E338273844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37</c:v>
                </c:pt>
                <c:pt idx="1">
                  <c:v>410</c:v>
                </c:pt>
                <c:pt idx="2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40-4B8C-ABEE-E338273844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4</c:v>
                </c:pt>
                <c:pt idx="1">
                  <c:v>67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40-4B8C-ABEE-E338273844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</c:v>
                </c:pt>
                <c:pt idx="1">
                  <c:v>126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40-4B8C-ABEE-E3382738449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970</c:v>
                </c:pt>
                <c:pt idx="1">
                  <c:v>18600</c:v>
                </c:pt>
                <c:pt idx="2">
                  <c:v>3136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40-4B8C-ABEE-E3382738449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79</c:v>
                </c:pt>
                <c:pt idx="1">
                  <c:v>1320</c:v>
                </c:pt>
                <c:pt idx="2">
                  <c:v>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C40-4B8C-ABEE-E33827384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815584"/>
        <c:axId val="300820832"/>
      </c:barChart>
      <c:catAx>
        <c:axId val="30081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20832"/>
        <c:crosses val="autoZero"/>
        <c:auto val="1"/>
        <c:lblAlgn val="ctr"/>
        <c:lblOffset val="100"/>
        <c:noMultiLvlLbl val="0"/>
      </c:catAx>
      <c:valAx>
        <c:axId val="30082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1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AC44C-B86C-44AD-87C9-943C454EA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17138C-F3CF-4135-9CC0-A6173DB81E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2718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E2EEE-6808-471D-8706-169A36D90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03/30/2019 - 04/22/2019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5C07A-AF10-4E8F-B9DE-1DAEC480E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431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2019-05-13T01:30:08Z</dcterms:created>
  <dcterms:modified xsi:type="dcterms:W3CDTF">2019-05-13T01:30:13Z</dcterms:modified>
</cp:coreProperties>
</file>