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9283-4873-9044-82FB268ACBA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9283-4873-9044-82FB268ACBA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9283-4873-9044-82FB268ACBA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9283-4873-9044-82FB268ACBA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9283-4873-9044-82FB268ACBA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9283-4873-9044-82FB268ACBA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9283-4873-9044-82FB268ACBA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9283-4873-9044-82FB268AC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528968"/>
        <c:axId val="301527984"/>
      </c:barChart>
      <c:catAx>
        <c:axId val="30152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27984"/>
        <c:crosses val="autoZero"/>
        <c:auto val="1"/>
        <c:lblAlgn val="ctr"/>
        <c:lblOffset val="100"/>
        <c:noMultiLvlLbl val="0"/>
      </c:catAx>
      <c:valAx>
        <c:axId val="30152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2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1F14-16C6-451D-8900-1C6F2B80C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733A68-4523-4F33-A2B5-6703A6CA7C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4914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C2946-2F51-4AD7-BE36-6DCEEA244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03/30/2019 - 04/22/2019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F51B1-637B-4CAC-82A4-4CC0222A4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215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2019-05-13T01:26:44Z</dcterms:created>
  <dcterms:modified xsi:type="dcterms:W3CDTF">2019-05-13T01:26:49Z</dcterms:modified>
</cp:coreProperties>
</file>