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B64A-4608-9C35-4A5BCDB03DC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B64A-4608-9C35-4A5BCDB03DC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B64A-4608-9C35-4A5BCDB03DC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B64A-4608-9C35-4A5BCDB03DC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B64A-4608-9C35-4A5BCDB03DC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B64A-4608-9C35-4A5BCDB03DC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B64A-4608-9C35-4A5BCDB03DCD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B64A-4608-9C35-4A5BCDB03D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801072"/>
        <c:axId val="6801400"/>
      </c:barChart>
      <c:catAx>
        <c:axId val="680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1400"/>
        <c:crosses val="autoZero"/>
        <c:auto val="1"/>
        <c:lblAlgn val="ctr"/>
        <c:lblOffset val="100"/>
        <c:noMultiLvlLbl val="0"/>
      </c:catAx>
      <c:valAx>
        <c:axId val="680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6258D-291B-40B8-9D65-71B146D64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4663FA-B095-4827-9B20-97D8AEDA21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1897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854FE-2748-4F54-92C9-7D9DF62DF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03/30/2019 - 04/22/2019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16EB6-8F6B-4748-8F69-F31A0D63A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3900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2019-05-13T01:25:56Z</dcterms:created>
  <dcterms:modified xsi:type="dcterms:W3CDTF">2019-05-13T01:26:01Z</dcterms:modified>
</cp:coreProperties>
</file>