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29FA-4F94-983C-F7828E5460B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29FA-4F94-983C-F7828E5460B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29FA-4F94-983C-F7828E5460B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29FA-4F94-983C-F7828E5460B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29FA-4F94-983C-F7828E5460B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29FA-4F94-983C-F7828E5460B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29FA-4F94-983C-F7828E5460B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29FA-4F94-983C-F7828E546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053216"/>
        <c:axId val="243979744"/>
      </c:barChart>
      <c:catAx>
        <c:axId val="17705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79744"/>
        <c:crosses val="autoZero"/>
        <c:auto val="1"/>
        <c:lblAlgn val="ctr"/>
        <c:lblOffset val="100"/>
        <c:noMultiLvlLbl val="0"/>
      </c:catAx>
      <c:valAx>
        <c:axId val="24397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5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7634F-CB1C-4CE2-B85B-1781EF05F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BBB9D-004E-4393-B4B6-336ECD324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215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3902D-D481-4249-BBAD-995B5E6DB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03/30/2019 - 04/22/2019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01299-0D7A-44BB-BEBF-24A1B2B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07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2019-05-13T01:17:42Z</dcterms:created>
  <dcterms:modified xsi:type="dcterms:W3CDTF">2019-05-13T01:17:48Z</dcterms:modified>
</cp:coreProperties>
</file>