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75A79-4B88-473A-B525-28EB80960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4F5727-0CFC-43DD-9E5D-FD9BF469C2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8704971"/>
              </p:ext>
            </p:extLst>
          </p:nvPr>
        </p:nvGraphicFramePr>
        <p:xfrm>
          <a:off x="457200" y="1731963"/>
          <a:ext cx="818845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006675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9371601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54771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1605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5388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46138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553431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807291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8608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3841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48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093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heladospopscostarica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0.8621 %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76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2CCA9-8089-4A55-A1D8-758E856687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03/30/2019 - 04/22/2019</a:t>
            </a:r>
          </a:p>
        </p:txBody>
      </p:sp>
    </p:spTree>
    <p:extLst>
      <p:ext uri="{BB962C8B-B14F-4D97-AF65-F5344CB8AC3E}">
        <p14:creationId xmlns:p14="http://schemas.microsoft.com/office/powerpoint/2010/main" val="12327919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Frederik Peiniger</dc:creator>
  <cp:lastModifiedBy>Frederik Peiniger</cp:lastModifiedBy>
  <cp:revision>1</cp:revision>
  <dcterms:created xsi:type="dcterms:W3CDTF">2019-05-13T00:28:48Z</dcterms:created>
  <dcterms:modified xsi:type="dcterms:W3CDTF">2019-05-13T00:28:55Z</dcterms:modified>
</cp:coreProperties>
</file>