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12B1-D4D7-4CF5-908C-E4287199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BD3CA-7D61-4AC7-BD9D-AD92017C7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674558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51152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024945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9739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468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91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55172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977693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46543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7590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0695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93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5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331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7D90D-830F-4968-8FB8-0B9330CA7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03/03/2019 - 04/03/2019</a:t>
            </a:r>
          </a:p>
        </p:txBody>
      </p:sp>
    </p:spTree>
    <p:extLst>
      <p:ext uri="{BB962C8B-B14F-4D97-AF65-F5344CB8AC3E}">
        <p14:creationId xmlns:p14="http://schemas.microsoft.com/office/powerpoint/2010/main" val="2914893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2019-04-08T16:49:30Z</dcterms:created>
  <dcterms:modified xsi:type="dcterms:W3CDTF">2019-04-08T16:49:37Z</dcterms:modified>
</cp:coreProperties>
</file>