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1245</c:v>
                </c:pt>
                <c:pt idx="1">
                  <c:v>8252</c:v>
                </c:pt>
                <c:pt idx="2">
                  <c:v>2011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8E-4D5D-A8D4-AA5149654B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419</c:v>
                </c:pt>
                <c:pt idx="1">
                  <c:v>2037</c:v>
                </c:pt>
                <c:pt idx="2">
                  <c:v>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8E-4D5D-A8D4-AA5149654B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27</c:v>
                </c:pt>
                <c:pt idx="1">
                  <c:v>70</c:v>
                </c:pt>
                <c:pt idx="2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8E-4D5D-A8D4-AA5149654B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23</c:v>
                </c:pt>
                <c:pt idx="1">
                  <c:v>184</c:v>
                </c:pt>
                <c:pt idx="2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8E-4D5D-A8D4-AA5149654B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62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8E-4D5D-A8D4-AA5149654B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139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8E-4D5D-A8D4-AA5149654B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1213</c:v>
                </c:pt>
                <c:pt idx="1">
                  <c:v>17473</c:v>
                </c:pt>
                <c:pt idx="2">
                  <c:v>2423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8E-4D5D-A8D4-AA5149654B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64</c:v>
                </c:pt>
                <c:pt idx="1">
                  <c:v>1360</c:v>
                </c:pt>
                <c:pt idx="2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98E-4D5D-A8D4-AA5149654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708056"/>
        <c:axId val="51711664"/>
      </c:barChart>
      <c:catAx>
        <c:axId val="5170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11664"/>
        <c:crosses val="autoZero"/>
        <c:auto val="1"/>
        <c:lblAlgn val="ctr"/>
        <c:lblOffset val="100"/>
        <c:noMultiLvlLbl val="0"/>
      </c:catAx>
      <c:valAx>
        <c:axId val="5171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70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EFB16-9F21-46FC-8D46-FD942A16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34654D-2AB3-457B-99BA-33E04A7DA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2533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A99A0-7DC9-435B-90FD-C032DEACB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7DEFF-8B15-409E-8EDA-B32518A9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299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2019-04-08T15:07:11Z</dcterms:created>
  <dcterms:modified xsi:type="dcterms:W3CDTF">2019-04-08T15:07:15Z</dcterms:modified>
</cp:coreProperties>
</file>