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Sheet1!$B$2:$B$4</c:f>
            </c:numRef>
          </c:val>
          <c:extLst>
            <c:ext xmlns:c16="http://schemas.microsoft.com/office/drawing/2014/chart" uri="{C3380CC4-5D6E-409C-BE32-E72D297353CC}">
              <c16:uniqueId val="{00000000-3798-4431-94AA-0561BF992F08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Sheet1!$C$2:$C$4</c:f>
            </c:numRef>
          </c:val>
          <c:extLst>
            <c:ext xmlns:c16="http://schemas.microsoft.com/office/drawing/2014/chart" uri="{C3380CC4-5D6E-409C-BE32-E72D297353CC}">
              <c16:uniqueId val="{00000001-3798-4431-94AA-0561BF992F08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Sheet1!$D$2:$D$4</c:f>
            </c:numRef>
          </c:val>
          <c:extLst>
            <c:ext xmlns:c16="http://schemas.microsoft.com/office/drawing/2014/chart" uri="{C3380CC4-5D6E-409C-BE32-E72D297353CC}">
              <c16:uniqueId val="{00000002-3798-4431-94AA-0561BF992F08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Sheet1!$E$2:$E$4</c:f>
            </c:numRef>
          </c:val>
          <c:extLst>
            <c:ext xmlns:c16="http://schemas.microsoft.com/office/drawing/2014/chart" uri="{C3380CC4-5D6E-409C-BE32-E72D297353CC}">
              <c16:uniqueId val="{00000003-3798-4431-94AA-0561BF992F08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Sheet1!$F$2:$F$4</c:f>
            </c:numRef>
          </c:val>
          <c:extLst>
            <c:ext xmlns:c16="http://schemas.microsoft.com/office/drawing/2014/chart" uri="{C3380CC4-5D6E-409C-BE32-E72D297353CC}">
              <c16:uniqueId val="{00000004-3798-4431-94AA-0561BF992F08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Sheet1!$G$2:$G$4</c:f>
            </c:numRef>
          </c:val>
          <c:extLst>
            <c:ext xmlns:c16="http://schemas.microsoft.com/office/drawing/2014/chart" uri="{C3380CC4-5D6E-409C-BE32-E72D297353CC}">
              <c16:uniqueId val="{00000005-3798-4431-94AA-0561BF992F08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Sheet1!$H$2:$H$4</c:f>
            </c:numRef>
          </c:val>
          <c:extLst>
            <c:ext xmlns:c16="http://schemas.microsoft.com/office/drawing/2014/chart" uri="{C3380CC4-5D6E-409C-BE32-E72D297353CC}">
              <c16:uniqueId val="{00000006-3798-4431-94AA-0561BF992F08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Sheet1!$I$2:$I$4</c:f>
            </c:numRef>
          </c:val>
          <c:extLst>
            <c:ext xmlns:c16="http://schemas.microsoft.com/office/drawing/2014/chart" uri="{C3380CC4-5D6E-409C-BE32-E72D297353CC}">
              <c16:uniqueId val="{00000007-3798-4431-94AA-0561BF992F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4077480"/>
        <c:axId val="354077152"/>
      </c:barChart>
      <c:catAx>
        <c:axId val="354077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077152"/>
        <c:crosses val="autoZero"/>
        <c:auto val="1"/>
        <c:lblAlgn val="ctr"/>
        <c:lblOffset val="100"/>
        <c:noMultiLvlLbl val="0"/>
      </c:catAx>
      <c:valAx>
        <c:axId val="354077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077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2622DF-3C0D-416C-B11D-C85ED14EBD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DC38C51-0C97-4412-B266-C43817EC3D2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971140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66F50B-7040-4F91-ABC0-90A711E4D4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01/31/2019 - 03/03/2019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21684B-3748-4FF0-A8F9-877A913DE0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07197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Interactions Distribution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Interactions Distribution | All Pages</dc:title>
  <dc:creator>Frederik Peiniger</dc:creator>
  <cp:lastModifiedBy>Frederik Peiniger</cp:lastModifiedBy>
  <cp:revision>1</cp:revision>
  <dcterms:created xsi:type="dcterms:W3CDTF">2019-04-08T15:07:02Z</dcterms:created>
  <dcterms:modified xsi:type="dcterms:W3CDTF">2019-04-08T15:07:07Z</dcterms:modified>
</cp:coreProperties>
</file>