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45C5-42F2-4B3E-80C7-C84EC08A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B2598-9806-44DA-B25D-8F06B5687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717253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31665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726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08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6091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4748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4565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7900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1158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9769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2655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9118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3246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7603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7179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1685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03766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0107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8391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3045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99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5697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1138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9995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9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21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1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BE4AC-E1CE-4FF0-A091-B504039D0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01/31/2019 - 03/03/2019</a:t>
            </a:r>
          </a:p>
        </p:txBody>
      </p:sp>
    </p:spTree>
    <p:extLst>
      <p:ext uri="{BB962C8B-B14F-4D97-AF65-F5344CB8AC3E}">
        <p14:creationId xmlns:p14="http://schemas.microsoft.com/office/powerpoint/2010/main" val="1286684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2019-04-08T14:24:07Z</dcterms:created>
  <dcterms:modified xsi:type="dcterms:W3CDTF">2019-04-08T14:24:35Z</dcterms:modified>
</cp:coreProperties>
</file>