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EA61D-98A7-423F-A748-00A2E954C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32959D-ECFF-49F1-8823-411D2CB94B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1384816"/>
              </p:ext>
            </p:extLst>
          </p:nvPr>
        </p:nvGraphicFramePr>
        <p:xfrm>
          <a:off x="457200" y="1731963"/>
          <a:ext cx="818845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2937679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6632448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16841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9537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5847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83352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9033351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311395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38454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6577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3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moyocostarica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0.7839 %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646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heladospopscostarica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761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CD2496-F7B3-4302-9AF7-D801DBE83F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42605052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Frederik Peiniger</dc:creator>
  <cp:lastModifiedBy>Frederik Peiniger</cp:lastModifiedBy>
  <cp:revision>1</cp:revision>
  <dcterms:created xsi:type="dcterms:W3CDTF">2019-03-08T21:42:24Z</dcterms:created>
  <dcterms:modified xsi:type="dcterms:W3CDTF">2019-03-08T21:42:32Z</dcterms:modified>
</cp:coreProperties>
</file>