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1194</c:v>
                </c:pt>
                <c:pt idx="1">
                  <c:v>7472</c:v>
                </c:pt>
                <c:pt idx="2">
                  <c:v>1631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2F-4A99-B4F1-C9D5567191B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406</c:v>
                </c:pt>
                <c:pt idx="1">
                  <c:v>1923</c:v>
                </c:pt>
                <c:pt idx="2">
                  <c:v>676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62F-4A99-B4F1-C9D5567191B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25</c:v>
                </c:pt>
                <c:pt idx="1">
                  <c:v>68</c:v>
                </c:pt>
                <c:pt idx="2">
                  <c:v>126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62F-4A99-B4F1-C9D5567191B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22</c:v>
                </c:pt>
                <c:pt idx="1">
                  <c:v>171</c:v>
                </c:pt>
                <c:pt idx="2">
                  <c:v>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62F-4A99-B4F1-C9D5567191B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13</c:v>
                </c:pt>
                <c:pt idx="1">
                  <c:v>62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62F-4A99-B4F1-C9D5567191B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</c:v>
                </c:pt>
                <c:pt idx="1">
                  <c:v>135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62F-4A99-B4F1-C9D5567191B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852</c:v>
                </c:pt>
                <c:pt idx="1">
                  <c:v>17343</c:v>
                </c:pt>
                <c:pt idx="2">
                  <c:v>2158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62F-4A99-B4F1-C9D5567191B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57</c:v>
                </c:pt>
                <c:pt idx="1">
                  <c:v>1349</c:v>
                </c:pt>
                <c:pt idx="2">
                  <c:v>168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62F-4A99-B4F1-C9D5567191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4942112"/>
        <c:axId val="177844168"/>
      </c:barChart>
      <c:catAx>
        <c:axId val="284942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844168"/>
        <c:crosses val="autoZero"/>
        <c:auto val="1"/>
        <c:lblAlgn val="ctr"/>
        <c:lblOffset val="100"/>
        <c:noMultiLvlLbl val="0"/>
      </c:catAx>
      <c:valAx>
        <c:axId val="177844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942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A4C12-93BA-444F-9AE4-0C6A68ED3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F17150-95CA-417B-BE19-24A1746C3C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557236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D52406-3E32-4FC0-82EC-1229ACEFD6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A04943-E85D-4B05-B2B4-9CE9AB934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237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All Pages</dc:title>
  <dc:creator>Frederik Peiniger</dc:creator>
  <cp:lastModifiedBy>Frederik Peiniger</cp:lastModifiedBy>
  <cp:revision>1</cp:revision>
  <dcterms:created xsi:type="dcterms:W3CDTF">2019-03-08T16:33:57Z</dcterms:created>
  <dcterms:modified xsi:type="dcterms:W3CDTF">2019-03-08T16:34:00Z</dcterms:modified>
</cp:coreProperties>
</file>