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275-4CF5-8C04-21391499004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5275-4CF5-8C04-21391499004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5275-4CF5-8C04-21391499004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5275-4CF5-8C04-21391499004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extLst>
            <c:ext xmlns:c16="http://schemas.microsoft.com/office/drawing/2014/chart" uri="{C3380CC4-5D6E-409C-BE32-E72D297353CC}">
              <c16:uniqueId val="{00000004-5275-4CF5-8C04-21391499004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extLst>
            <c:ext xmlns:c16="http://schemas.microsoft.com/office/drawing/2014/chart" uri="{C3380CC4-5D6E-409C-BE32-E72D297353CC}">
              <c16:uniqueId val="{00000005-5275-4CF5-8C04-21391499004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extLst>
            <c:ext xmlns:c16="http://schemas.microsoft.com/office/drawing/2014/chart" uri="{C3380CC4-5D6E-409C-BE32-E72D297353CC}">
              <c16:uniqueId val="{00000006-5275-4CF5-8C04-21391499004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extLst>
            <c:ext xmlns:c16="http://schemas.microsoft.com/office/drawing/2014/chart" uri="{C3380CC4-5D6E-409C-BE32-E72D297353CC}">
              <c16:uniqueId val="{00000007-5275-4CF5-8C04-213914990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844824"/>
        <c:axId val="177843184"/>
      </c:barChart>
      <c:catAx>
        <c:axId val="17784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43184"/>
        <c:crosses val="autoZero"/>
        <c:auto val="1"/>
        <c:lblAlgn val="ctr"/>
        <c:lblOffset val="100"/>
        <c:noMultiLvlLbl val="0"/>
      </c:catAx>
      <c:valAx>
        <c:axId val="17784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4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F97BA-290C-4C3D-8086-A5891A956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C2D0B-E761-43E7-B8C7-47AF8E6EB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6063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9F2A9-7407-4094-A22A-ABADD454D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28061A-EAF8-4525-A663-0B2BBA84C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60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2019-03-08T16:32:57Z</dcterms:created>
  <dcterms:modified xsi:type="dcterms:W3CDTF">2019-03-08T16:33:00Z</dcterms:modified>
</cp:coreProperties>
</file>