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629-4EDF-B8BA-E2B5C7A1D8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629-4EDF-B8BA-E2B5C7A1D8F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629-4EDF-B8BA-E2B5C7A1D8F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629-4EDF-B8BA-E2B5C7A1D8F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0629-4EDF-B8BA-E2B5C7A1D8F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0629-4EDF-B8BA-E2B5C7A1D8F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0629-4EDF-B8BA-E2B5C7A1D8F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0629-4EDF-B8BA-E2B5C7A1D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943424"/>
        <c:axId val="284942768"/>
      </c:barChart>
      <c:catAx>
        <c:axId val="28494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42768"/>
        <c:crosses val="autoZero"/>
        <c:auto val="1"/>
        <c:lblAlgn val="ctr"/>
        <c:lblOffset val="100"/>
        <c:noMultiLvlLbl val="0"/>
      </c:catAx>
      <c:valAx>
        <c:axId val="28494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4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8EF8-6844-42AE-B573-667673FCC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43D1D1-A814-4906-B56E-42281D251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8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51A0F-FCFC-4234-B4D5-75E23A61B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69A78-2BE6-4949-846B-C3C57265C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12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2019-03-08T16:32:12Z</dcterms:created>
  <dcterms:modified xsi:type="dcterms:W3CDTF">2019-03-08T16:32:15Z</dcterms:modified>
</cp:coreProperties>
</file>