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7B00-4895-95EB-874FF9601A1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7B00-4895-95EB-874FF9601A1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7B00-4895-95EB-874FF9601A1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7B00-4895-95EB-874FF9601A1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7B00-4895-95EB-874FF9601A1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7B00-4895-95EB-874FF9601A1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7B00-4895-95EB-874FF9601A1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7B00-4895-95EB-874FF9601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763800"/>
        <c:axId val="338767080"/>
      </c:barChart>
      <c:catAx>
        <c:axId val="33876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67080"/>
        <c:crosses val="autoZero"/>
        <c:auto val="1"/>
        <c:lblAlgn val="ctr"/>
        <c:lblOffset val="100"/>
        <c:noMultiLvlLbl val="0"/>
      </c:catAx>
      <c:valAx>
        <c:axId val="33876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6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685EA-D9B7-4C35-B93D-5177812C7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5D8447-1902-474F-B1EF-5BFC2E34D9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69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07843-336B-49C5-9049-10085295C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4802F-B789-4040-A8D8-1D3DEFCF8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021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2019-03-08T16:26:23Z</dcterms:created>
  <dcterms:modified xsi:type="dcterms:W3CDTF">2019-03-08T16:26:27Z</dcterms:modified>
</cp:coreProperties>
</file>