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35564-A070-4C06-929B-31ECC201D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65FD11-1ACF-4E5D-85CE-493D3587EC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6829062"/>
              </p:ext>
            </p:extLst>
          </p:nvPr>
        </p:nvGraphicFramePr>
        <p:xfrm>
          <a:off x="457200" y="1731963"/>
          <a:ext cx="8204908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453521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66390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028215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97570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98009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009114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31405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24112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91424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4549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32258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40717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608643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161149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00007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95928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454146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07512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1265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67529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20068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437171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475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347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335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 POPS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096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 Estación Dos Pinos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177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B11E7-4EE4-4961-B49D-BAA909A66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952644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125</Words>
  <Application>Microsoft Office PowerPoint</Application>
  <PresentationFormat>On-screen Show (4:3)</PresentationFormat>
  <Paragraphs>94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</dc:title>
  <dc:creator>Frederik Peiniger</dc:creator>
  <cp:lastModifiedBy>Frederik Peiniger</cp:lastModifiedBy>
  <cp:revision>1</cp:revision>
  <dcterms:created xsi:type="dcterms:W3CDTF">2019-03-08T14:31:00Z</dcterms:created>
  <dcterms:modified xsi:type="dcterms:W3CDTF">2019-03-08T14:31:28Z</dcterms:modified>
</cp:coreProperties>
</file>