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A0B4D-64A7-4F8C-B662-901897F5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3F4282-E365-4970-9F45-72A89DE91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422690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4798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708656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88487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885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714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3515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463798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83018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46289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7614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2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04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602A6-06A8-437B-A0C7-66A4BD2BF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848193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2019-02-09T21:18:07Z</dcterms:created>
  <dcterms:modified xsi:type="dcterms:W3CDTF">2019-02-09T21:18:13Z</dcterms:modified>
</cp:coreProperties>
</file>